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44BAD1-E55D-4CA9-A1F2-62614DB1C30C}" type="datetimeFigureOut">
              <a:rPr lang="ar-IQ" smtClean="0"/>
              <a:t>23/10/1442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941B4D-B384-4F1C-9A53-8997C4C51EFD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أصول الفقه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أدلة الحكم الشرعي / الأجماع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001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الأجماع لغة </a:t>
            </a:r>
            <a:r>
              <a:rPr lang="ar-IQ" dirty="0" err="1" smtClean="0"/>
              <a:t>وأصطلاحاً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الأجماع في اللغة : هو العزم والتصميم، كما في  قوله تعالى : (فَأَجْمِعُوا أَمْرَكُمْ وَشُرَكَاءَكُمْ)  . ويستعمل أيضاً بمعنى </a:t>
            </a:r>
            <a:r>
              <a:rPr lang="ar-IQ" dirty="0" err="1"/>
              <a:t>الأتفاق</a:t>
            </a:r>
            <a:r>
              <a:rPr lang="ar-IQ" dirty="0"/>
              <a:t> ، فيقال أجمعوا على القيام بعمل ، أي أتفقوا على القيام به .</a:t>
            </a:r>
          </a:p>
        </p:txBody>
      </p:sp>
    </p:spTree>
    <p:extLst>
      <p:ext uri="{BB962C8B-B14F-4D97-AF65-F5344CB8AC3E}">
        <p14:creationId xmlns:p14="http://schemas.microsoft.com/office/powerpoint/2010/main" val="1620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الأجماع </a:t>
            </a:r>
            <a:r>
              <a:rPr lang="ar-IQ" dirty="0" err="1" smtClean="0"/>
              <a:t>إصطلاحاً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/>
              <a:t>ألأجماع</a:t>
            </a:r>
            <a:r>
              <a:rPr lang="ar-IQ" dirty="0"/>
              <a:t> </a:t>
            </a:r>
            <a:r>
              <a:rPr lang="ar-IQ" dirty="0" err="1"/>
              <a:t>إصطلاحاً</a:t>
            </a:r>
            <a:r>
              <a:rPr lang="ar-IQ" dirty="0"/>
              <a:t> : </a:t>
            </a:r>
            <a:r>
              <a:rPr lang="ar-IQ" dirty="0" err="1"/>
              <a:t>إتفاق</a:t>
            </a:r>
            <a:r>
              <a:rPr lang="ar-IQ" dirty="0"/>
              <a:t> مجتهدي الأمة ، بعد وفاة رسول الله (صلى الله عليه واله وسلم)، في عصرٍ من العصور على حكم شرعي </a:t>
            </a:r>
            <a:r>
              <a:rPr lang="ar-IQ" dirty="0" err="1"/>
              <a:t>إجتهادي</a:t>
            </a:r>
            <a:r>
              <a:rPr lang="ar-IQ" dirty="0"/>
              <a:t> في واقعة من الوقائع </a:t>
            </a:r>
          </a:p>
        </p:txBody>
      </p:sp>
    </p:spTree>
    <p:extLst>
      <p:ext uri="{BB962C8B-B14F-4D97-AF65-F5344CB8AC3E}">
        <p14:creationId xmlns:p14="http://schemas.microsoft.com/office/powerpoint/2010/main" val="3852288065"/>
      </p:ext>
    </p:extLst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</TotalTime>
  <Words>81</Words>
  <Application>Microsoft Office PowerPoint</Application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تقنية</vt:lpstr>
      <vt:lpstr>محاضرات أصول الفقه</vt:lpstr>
      <vt:lpstr>تعريف الأجماع لغة وأصطلاحاً</vt:lpstr>
      <vt:lpstr>تعريف الأجماع إصطلاحاً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أصول الفقه</dc:title>
  <dc:creator>Maher</dc:creator>
  <cp:lastModifiedBy>Maher</cp:lastModifiedBy>
  <cp:revision>1</cp:revision>
  <dcterms:created xsi:type="dcterms:W3CDTF">2021-06-03T08:07:56Z</dcterms:created>
  <dcterms:modified xsi:type="dcterms:W3CDTF">2021-06-03T08:12:18Z</dcterms:modified>
</cp:coreProperties>
</file>