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EF49-D6C4-4C01-80E4-17AD5DE43D74}" type="datetimeFigureOut">
              <a:rPr lang="ar-IQ" smtClean="0"/>
              <a:t>19/03/1443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54FC-CEC2-4455-8AEB-1CB3AD43405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3410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EF49-D6C4-4C01-80E4-17AD5DE43D74}" type="datetimeFigureOut">
              <a:rPr lang="ar-IQ" smtClean="0"/>
              <a:t>19/03/1443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54FC-CEC2-4455-8AEB-1CB3AD43405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84633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EF49-D6C4-4C01-80E4-17AD5DE43D74}" type="datetimeFigureOut">
              <a:rPr lang="ar-IQ" smtClean="0"/>
              <a:t>19/03/1443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54FC-CEC2-4455-8AEB-1CB3AD43405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033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EF49-D6C4-4C01-80E4-17AD5DE43D74}" type="datetimeFigureOut">
              <a:rPr lang="ar-IQ" smtClean="0"/>
              <a:t>19/03/1443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54FC-CEC2-4455-8AEB-1CB3AD43405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9177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EF49-D6C4-4C01-80E4-17AD5DE43D74}" type="datetimeFigureOut">
              <a:rPr lang="ar-IQ" smtClean="0"/>
              <a:t>19/03/1443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54FC-CEC2-4455-8AEB-1CB3AD43405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021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EF49-D6C4-4C01-80E4-17AD5DE43D74}" type="datetimeFigureOut">
              <a:rPr lang="ar-IQ" smtClean="0"/>
              <a:t>19/03/1443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54FC-CEC2-4455-8AEB-1CB3AD43405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131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EF49-D6C4-4C01-80E4-17AD5DE43D74}" type="datetimeFigureOut">
              <a:rPr lang="ar-IQ" smtClean="0"/>
              <a:t>19/03/1443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54FC-CEC2-4455-8AEB-1CB3AD43405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737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EF49-D6C4-4C01-80E4-17AD5DE43D74}" type="datetimeFigureOut">
              <a:rPr lang="ar-IQ" smtClean="0"/>
              <a:t>19/03/1443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54FC-CEC2-4455-8AEB-1CB3AD43405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9063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EF49-D6C4-4C01-80E4-17AD5DE43D74}" type="datetimeFigureOut">
              <a:rPr lang="ar-IQ" smtClean="0"/>
              <a:t>19/03/1443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54FC-CEC2-4455-8AEB-1CB3AD43405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022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EF49-D6C4-4C01-80E4-17AD5DE43D74}" type="datetimeFigureOut">
              <a:rPr lang="ar-IQ" smtClean="0"/>
              <a:t>19/03/1443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54FC-CEC2-4455-8AEB-1CB3AD43405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4250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EF49-D6C4-4C01-80E4-17AD5DE43D74}" type="datetimeFigureOut">
              <a:rPr lang="ar-IQ" smtClean="0"/>
              <a:t>19/03/1443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54FC-CEC2-4455-8AEB-1CB3AD43405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1708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0EF49-D6C4-4C01-80E4-17AD5DE43D74}" type="datetimeFigureOut">
              <a:rPr lang="ar-IQ" smtClean="0"/>
              <a:t>19/03/1443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C54FC-CEC2-4455-8AEB-1CB3AD43405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99586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الحديث النبوي الشريف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Autofit/>
          </a:bodyPr>
          <a:lstStyle/>
          <a:p>
            <a:r>
              <a:rPr lang="ar-IQ" sz="2400" b="1" dirty="0" smtClean="0"/>
              <a:t>الالفاظ القريبة من الحديث النبوي الشريف:</a:t>
            </a:r>
          </a:p>
          <a:p>
            <a:r>
              <a:rPr lang="ar-IQ" sz="2400" b="1" dirty="0" smtClean="0"/>
              <a:t>ويتَّصِل بلفظ "الحديث" ومعناه، ألفاظ دارت بين المحدثين، ينبغي الوقوف على معناها، لطلاب العلم عامة، وللراغبين في "علم الحديث" خاصة، منها:</a:t>
            </a:r>
          </a:p>
          <a:p>
            <a:r>
              <a:rPr lang="ar-IQ" sz="2400" b="1" dirty="0" smtClean="0"/>
              <a:t>الخبر، والأثر، والسُّنة، والمتن، والسند، والإسناد، والمُسنَد، والمُسنِد، والمحدِّث، والحافظ، والحجة، والحاكم:</a:t>
            </a:r>
          </a:p>
          <a:p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1060364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فالخبر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مُرادِف للحديث بالمعنى الأول الذي ذهب إليه كثير من المحدِّثين كما أسلفنا، وقيل: إنهما متباينان؛ فالحديث ما جاء عن النبي صلى الله عليه وأله وسلم، والخبر ما جاء عن غيره؛ وقيل: إن الخبر أعم من الحديث؛ لشموله ما جاء عن النبي صلى الله عليه وأله وسلم وعن غيره؛ والحديث خاص بما جاء عنه صلوات الله وسلامه عليه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45515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الالفاظ المقاربة للحديث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والأثر: الحديث الموقوف على الصحابي؛ وقيل: الحديث مطلقًا؛ مرفوعًا أو موقوفًا.</a:t>
            </a:r>
          </a:p>
          <a:p>
            <a:r>
              <a:rPr lang="ar-IQ" dirty="0" smtClean="0"/>
              <a:t>والسنة: مرادفة للحديث بالمعنى المتقدِّم؛ وقيل: الحديث خاص بقوله صلى الله عليه وأله وسلم وفِعْله، والسنة أعم.</a:t>
            </a:r>
          </a:p>
          <a:p>
            <a:r>
              <a:rPr lang="ar-IQ" dirty="0" smtClean="0"/>
              <a:t>والمتن: غاية ما ينتهي إليه السند من الكلام .</a:t>
            </a:r>
          </a:p>
          <a:p>
            <a:r>
              <a:rPr lang="ar-IQ" dirty="0" smtClean="0"/>
              <a:t>والسند: الطريق الموصل إلى المتن؛ أي: الرواة الموصلون إليه.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7084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الألفاظ المقاربة للحديث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والإسناد: رفْع الحديث لقائله، وقيل: إنه بمعنى السند.</a:t>
            </a:r>
          </a:p>
          <a:p>
            <a:r>
              <a:rPr lang="ar-IQ" dirty="0" smtClean="0"/>
              <a:t>والمسنَد - بفتح النون -: ما اتَّصَل سنده من أوَّله إلى منتهاه، ولو كان موقوفًا.</a:t>
            </a:r>
          </a:p>
          <a:p>
            <a:r>
              <a:rPr lang="ar-IQ" dirty="0" smtClean="0"/>
              <a:t>وقيل: ما أضيف إلى النبي صلى الله عليه وأله وسلم قولاً أو فعلاً، متصلاً أو منقطعًا، ويُطلَق المسنَد أيضًا على الكتاب الذي جُمِع فيه مرويات الصحاب</a:t>
            </a:r>
          </a:p>
          <a:p>
            <a:r>
              <a:rPr lang="ar-IQ" dirty="0" smtClean="0"/>
              <a:t>والمسنِد - بكسر النون -: من يروي الحديث بإسناده.</a:t>
            </a:r>
          </a:p>
          <a:p>
            <a:r>
              <a:rPr lang="ar-IQ" dirty="0" smtClean="0"/>
              <a:t>والمحدِّث: من يتحمَّل الحديثَ، ويعتني به رواية ودراية .</a:t>
            </a:r>
          </a:p>
          <a:p>
            <a:r>
              <a:rPr lang="ar-IQ" dirty="0" smtClean="0"/>
              <a:t>والحافظ: من يحفظ مائة ألف حديث متنًا وإسنادًا ولو بطرق متعددة، أو يعي ما يحتاج إليه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16215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تعريف علم الحديث بقسميه ونشأته وتدوينه: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أن علم الحديث قسمان: علم الحديث دراية؛ وعلم الحديث رواية:</a:t>
            </a:r>
          </a:p>
          <a:p>
            <a:r>
              <a:rPr lang="ar-IQ" dirty="0" smtClean="0"/>
              <a:t>فأما علم الحديث رواية: فهو علم يَشتمِل على نقْل ما أضيف إلى النبي صلى الله عليه وسلم: قولاً أو فعلاً، أو تقريرًا أو صفة؛ ويدخل في هذا العلم تاريخُ حياته صلى الله عليه وسلم ومغازيه وسيرته؛ وكل ما روي عنه قبل بعثته وبعدها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76685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mtClean="0"/>
              <a:t>مثال عن سند الحديث ومتنه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833345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370</Words>
  <Application>Microsoft Office PowerPoint</Application>
  <PresentationFormat>عرض على الشاشة (3:4)‏</PresentationFormat>
  <Paragraphs>22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الحديث النبوي الشريف</vt:lpstr>
      <vt:lpstr>فالخبر</vt:lpstr>
      <vt:lpstr>الالفاظ المقاربة للحديث </vt:lpstr>
      <vt:lpstr>الألفاظ المقاربة للحديث </vt:lpstr>
      <vt:lpstr>تعريف علم الحديث بقسميه ونشأته وتدوينه:</vt:lpstr>
      <vt:lpstr>مثال عن سند الحديث ومتنه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الحديث النبوي الشريف</dc:title>
  <dc:creator>Maher</dc:creator>
  <cp:lastModifiedBy>Maher</cp:lastModifiedBy>
  <cp:revision>3</cp:revision>
  <dcterms:created xsi:type="dcterms:W3CDTF">2021-10-25T17:24:46Z</dcterms:created>
  <dcterms:modified xsi:type="dcterms:W3CDTF">2021-10-25T18:28:54Z</dcterms:modified>
</cp:coreProperties>
</file>