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71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6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4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10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8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0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33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69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52D11C-1036-42BC-B519-BE704E6C72E9}" type="datetimeFigureOut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03/10/1444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80BDF9-EE43-47C2-AAC4-7EDA9AFF8A9A}" type="slidenum">
              <a:rPr lang="ar-IQ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IQ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69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  <a:effectLst/>
                <a:latin typeface="Simplified Arabic" pitchFamily="18" charset="-78"/>
                <a:cs typeface="Simplified Arabic" pitchFamily="18" charset="-78"/>
              </a:rPr>
              <a:t>الخط العربي الاسلامي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أ.م.د. لقاء عادل حسين </a:t>
            </a:r>
            <a:endParaRPr lang="ar-IQ" sz="40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46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pPr algn="r"/>
            <a:r>
              <a:rPr lang="ar-IQ" b="1" dirty="0">
                <a:solidFill>
                  <a:schemeClr val="tx1"/>
                </a:solidFill>
              </a:rPr>
              <a:t>الخط العربي في العصر الأموي :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1. كانت </a:t>
            </a:r>
            <a:r>
              <a:rPr lang="ar-IQ" dirty="0"/>
              <a:t>الكوفة من مراكز التجديد والابتكار في الكتابة العربية عندما كانت مقرًا للخلافة أيام الإمام علي بن أبي طالب وبانتقالها إلى الشام تحول الاهتمام إليها . </a:t>
            </a:r>
          </a:p>
          <a:p>
            <a:pPr marL="0" indent="0" algn="just">
              <a:buNone/>
            </a:pPr>
            <a:r>
              <a:rPr lang="ar-IQ" dirty="0" smtClean="0"/>
              <a:t>2. بدأ </a:t>
            </a:r>
            <a:r>
              <a:rPr lang="ar-IQ" dirty="0"/>
              <a:t>تجويد الخط وتطوير أدواته ، واشتغال الناس بالكتابة وتدوين الأثر ونسخ المصاحف  .</a:t>
            </a:r>
          </a:p>
          <a:p>
            <a:pPr marL="0" indent="0" algn="just">
              <a:buNone/>
            </a:pPr>
            <a:r>
              <a:rPr lang="ar-IQ" dirty="0" smtClean="0"/>
              <a:t>3. عُد </a:t>
            </a:r>
            <a:r>
              <a:rPr lang="ar-IQ" dirty="0"/>
              <a:t>(قطبة) رائدًا للخط العربي وعلى يديه تحول الخط الكوفي إلى شكل أكثر مرونة مما كان عليه ، ونسب إليه ابتكار خط الطومار ، والقلم الجليل (الخط الجلي) .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25297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marL="0" indent="0" algn="just">
              <a:buNone/>
            </a:pPr>
            <a:r>
              <a:rPr lang="ar-IQ" dirty="0" smtClean="0"/>
              <a:t>4. استخدم </a:t>
            </a:r>
            <a:r>
              <a:rPr lang="ar-IQ" dirty="0"/>
              <a:t>الكتاب مواهبهم في إيجاد إضافات جديدة على الخط العربي لكنها لم تخرج عن القواعد الأصلية أو الجذور فظهرت نهاية العصر الأموي نماذج جديدة وجميلة للخط . </a:t>
            </a:r>
            <a:endParaRPr lang="ar-IQ" dirty="0" smtClean="0"/>
          </a:p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5. ساعد </a:t>
            </a:r>
            <a:r>
              <a:rPr lang="ar-IQ" dirty="0"/>
              <a:t>كثرة التأليف على انتشار الخط حتى زخرفت بعض المصاحف وكتب الحديث والسيرة وطليت بماء الذهب . </a:t>
            </a:r>
            <a:endParaRPr lang="ar-IQ" dirty="0" smtClean="0"/>
          </a:p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6. ومن </a:t>
            </a:r>
            <a:r>
              <a:rPr lang="ar-IQ" dirty="0"/>
              <a:t>كُتاب العصر بالإضافة إلى قطبة : الحسن البصري (21 هـ ـ 110هـ) ولد بالمدينة وتوفي بالبصرة واشتهر بكتابة المصحف . </a:t>
            </a:r>
          </a:p>
        </p:txBody>
      </p:sp>
    </p:spTree>
    <p:extLst>
      <p:ext uri="{BB962C8B-B14F-4D97-AF65-F5344CB8AC3E}">
        <p14:creationId xmlns:p14="http://schemas.microsoft.com/office/powerpoint/2010/main" val="189238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4096"/>
          </a:xfrm>
        </p:spPr>
        <p:txBody>
          <a:bodyPr/>
          <a:lstStyle/>
          <a:p>
            <a:pPr algn="r"/>
            <a:r>
              <a:rPr lang="ar-IQ" b="1" dirty="0">
                <a:solidFill>
                  <a:schemeClr val="tx1"/>
                </a:solidFill>
              </a:rPr>
              <a:t>الخط العربي في العصر العباسي :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IQ" dirty="0" smtClean="0"/>
              <a:t>1. وصل </a:t>
            </a:r>
            <a:r>
              <a:rPr lang="ar-IQ" dirty="0"/>
              <a:t>الخط مرحلة متقدمة من النضج . </a:t>
            </a:r>
            <a:endParaRPr lang="ar-IQ" dirty="0" smtClean="0"/>
          </a:p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2. ازداد </a:t>
            </a:r>
            <a:r>
              <a:rPr lang="ar-IQ" dirty="0"/>
              <a:t>الاهتمام بالعلم بعد تأسيس بغداد وجعلها عاصمة الخلافة أيام المنصور وتطور الخط والكتابة . </a:t>
            </a:r>
            <a:endParaRPr lang="ar-IQ" dirty="0" smtClean="0"/>
          </a:p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3. زين </a:t>
            </a:r>
            <a:r>
              <a:rPr lang="ar-IQ" dirty="0"/>
              <a:t>الخط بالزخرفة والتلوين والتزويق والتذهيب . </a:t>
            </a:r>
            <a:endParaRPr lang="ar-IQ" dirty="0" smtClean="0"/>
          </a:p>
          <a:p>
            <a:pPr marL="0" indent="0" algn="just">
              <a:buNone/>
            </a:pPr>
            <a:endParaRPr lang="ar-IQ" dirty="0"/>
          </a:p>
          <a:p>
            <a:pPr marL="0" indent="0" algn="just">
              <a:buNone/>
            </a:pPr>
            <a:r>
              <a:rPr lang="ar-IQ" dirty="0" smtClean="0"/>
              <a:t>4. اشهر </a:t>
            </a:r>
            <a:r>
              <a:rPr lang="ar-IQ" dirty="0"/>
              <a:t>الخطاطين في هذا العصر : الضحاك بن عجلان ، اسحاق بن حماد . وخطا بالخط الجليل ونوعا الخطوط فكان : قلم الجليل ، قلم السجلات ، قلم الديباج ، قلم الثلثين ، قلم الطومار الكبير ، قلم العهود .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592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ar-IQ" sz="2800" dirty="0" smtClean="0">
                <a:latin typeface="Calibri"/>
                <a:ea typeface="Calibri"/>
                <a:cs typeface="Simplified Arabic"/>
              </a:rPr>
              <a:t>5. في 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زمن المأمون ظهر كتبة آخرون أوجدوا خطوط أخرى : قلم المرصع ، قلم النساخ ، قلم </a:t>
            </a:r>
            <a:r>
              <a:rPr lang="ar-IQ" sz="2800" dirty="0" err="1">
                <a:latin typeface="Calibri"/>
                <a:ea typeface="Calibri"/>
                <a:cs typeface="Simplified Arabic"/>
              </a:rPr>
              <a:t>الرياسي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، قلم الرقاع ، قلم غبار الحلية </a:t>
            </a:r>
            <a:r>
              <a:rPr lang="ar-IQ" sz="2800" dirty="0" smtClean="0">
                <a:latin typeface="Calibri"/>
                <a:ea typeface="Calibri"/>
                <a:cs typeface="Simplified Arabic"/>
              </a:rPr>
              <a:t>.</a:t>
            </a:r>
          </a:p>
          <a:p>
            <a:pPr marL="0" lvl="0" indent="0" algn="just">
              <a:lnSpc>
                <a:spcPct val="115000"/>
              </a:lnSpc>
              <a:buNone/>
            </a:pPr>
            <a:endParaRPr lang="en-US" sz="20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dirty="0" smtClean="0">
                <a:latin typeface="Calibri"/>
                <a:ea typeface="Calibri"/>
                <a:cs typeface="Simplified Arabic"/>
              </a:rPr>
              <a:t>6. من 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كتاب العصر المجددين :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 ابراهيم الشجري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الذي طور القلم الجليل إلى قلم الثلثين ومن قلم الثلثين إلى الثلث  ، </a:t>
            </a:r>
            <a:r>
              <a:rPr lang="ar-IQ" sz="2800" b="1" dirty="0">
                <a:latin typeface="Calibri"/>
                <a:ea typeface="Calibri"/>
                <a:cs typeface="Simplified Arabic"/>
              </a:rPr>
              <a:t>وابن مقلة ، وابن البواب ، ياقوت </a:t>
            </a:r>
            <a:r>
              <a:rPr lang="ar-IQ" sz="2800" b="1" dirty="0" err="1">
                <a:latin typeface="Calibri"/>
                <a:ea typeface="Calibri"/>
                <a:cs typeface="Simplified Arabic"/>
              </a:rPr>
              <a:t>المستعصمي</a:t>
            </a:r>
            <a:r>
              <a:rPr lang="ar-IQ" sz="2800" dirty="0">
                <a:latin typeface="Calibri"/>
                <a:ea typeface="Calibri"/>
                <a:cs typeface="Simplified Arabic"/>
              </a:rPr>
              <a:t> ، وهم أبرع من جود الخط وجعلوا العصر العاسي عصر ازدهار الخط والكتابة .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9464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321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الخط العربي الاسلامي </vt:lpstr>
      <vt:lpstr>الخط العربي في العصر الأموي : </vt:lpstr>
      <vt:lpstr>عرض تقديمي في PowerPoint</vt:lpstr>
      <vt:lpstr>الخط العربي في العصر العباسي : 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 العربي الاسلامي </dc:title>
  <dc:creator>SamaOffice</dc:creator>
  <cp:lastModifiedBy>SamaOffice</cp:lastModifiedBy>
  <cp:revision>1</cp:revision>
  <dcterms:created xsi:type="dcterms:W3CDTF">2023-04-23T07:53:50Z</dcterms:created>
  <dcterms:modified xsi:type="dcterms:W3CDTF">2023-04-23T07:59:41Z</dcterms:modified>
</cp:coreProperties>
</file>