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0" d="100"/>
          <a:sy n="60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D11C-1036-42BC-B519-BE704E6C72E9}" type="datetimeFigureOut">
              <a:rPr lang="ar-IQ" smtClean="0">
                <a:solidFill>
                  <a:srgbClr val="DBF5F9">
                    <a:shade val="90000"/>
                  </a:srgbClr>
                </a:solidFill>
              </a:rPr>
              <a:pPr/>
              <a:t>03/10/1444</a:t>
            </a:fld>
            <a:endParaRPr lang="ar-IQ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BDF9-EE43-47C2-AAC4-7EDA9AFF8A9A}" type="slidenum">
              <a:rPr lang="ar-IQ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ar-IQ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251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D11C-1036-42BC-B519-BE704E6C72E9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03/10/1444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BDF9-EE43-47C2-AAC4-7EDA9AFF8A9A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293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D11C-1036-42BC-B519-BE704E6C72E9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03/10/1444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BDF9-EE43-47C2-AAC4-7EDA9AFF8A9A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731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D11C-1036-42BC-B519-BE704E6C72E9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03/10/1444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BDF9-EE43-47C2-AAC4-7EDA9AFF8A9A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078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D11C-1036-42BC-B519-BE704E6C72E9}" type="datetimeFigureOut">
              <a:rPr lang="ar-IQ" smtClean="0">
                <a:solidFill>
                  <a:srgbClr val="DBF5F9">
                    <a:shade val="90000"/>
                  </a:srgbClr>
                </a:solidFill>
              </a:rPr>
              <a:pPr/>
              <a:t>03/10/1444</a:t>
            </a:fld>
            <a:endParaRPr lang="ar-IQ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BDF9-EE43-47C2-AAC4-7EDA9AFF8A9A}" type="slidenum">
              <a:rPr lang="ar-IQ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ar-IQ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447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D11C-1036-42BC-B519-BE704E6C72E9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03/10/1444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BDF9-EE43-47C2-AAC4-7EDA9AFF8A9A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596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D11C-1036-42BC-B519-BE704E6C72E9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03/10/1444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BDF9-EE43-47C2-AAC4-7EDA9AFF8A9A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047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D11C-1036-42BC-B519-BE704E6C72E9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03/10/1444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BDF9-EE43-47C2-AAC4-7EDA9AFF8A9A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757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D11C-1036-42BC-B519-BE704E6C72E9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03/10/1444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BDF9-EE43-47C2-AAC4-7EDA9AFF8A9A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314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D11C-1036-42BC-B519-BE704E6C72E9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03/10/1444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BDF9-EE43-47C2-AAC4-7EDA9AFF8A9A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641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D11C-1036-42BC-B519-BE704E6C72E9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03/10/1444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980BDF9-EE43-47C2-AAC4-7EDA9AFF8A9A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772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52D11C-1036-42BC-B519-BE704E6C72E9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03/10/1444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80BDF9-EE43-47C2-AAC4-7EDA9AFF8A9A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908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  <a:effectLst/>
                <a:latin typeface="Simplified Arabic" pitchFamily="18" charset="-78"/>
                <a:cs typeface="Simplified Arabic" pitchFamily="18" charset="-78"/>
              </a:rPr>
              <a:t>الخط العربي الاسلامي</a:t>
            </a:r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40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أ.م.د. لقاء عادل حسين </a:t>
            </a:r>
            <a:endParaRPr lang="ar-IQ" sz="4000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70042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229600" cy="1296144"/>
          </a:xfrm>
        </p:spPr>
        <p:txBody>
          <a:bodyPr>
            <a:normAutofit fontScale="90000"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ar-IQ" sz="5400" b="1" dirty="0">
                <a:solidFill>
                  <a:schemeClr val="tx1"/>
                </a:solidFill>
                <a:ea typeface="Calibri"/>
                <a:cs typeface="Simplified Arabic"/>
              </a:rPr>
              <a:t>أشهر الخطاطين : </a:t>
            </a:r>
            <a:r>
              <a:rPr lang="en-US" sz="4400" dirty="0">
                <a:ea typeface="Calibri"/>
                <a:cs typeface="Arial"/>
              </a:rPr>
              <a:t/>
            </a:r>
            <a:br>
              <a:rPr lang="en-US" sz="4400" dirty="0">
                <a:ea typeface="Calibri"/>
                <a:cs typeface="Arial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/>
          <a:lstStyle/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800" b="1" dirty="0">
                <a:latin typeface="Calibri"/>
                <a:ea typeface="Calibri"/>
                <a:cs typeface="Simplified Arabic"/>
              </a:rPr>
              <a:t>ابن مقلة (272هـ ــ 328هـ) :</a:t>
            </a:r>
            <a:r>
              <a:rPr lang="ar-IQ" sz="2800" dirty="0">
                <a:latin typeface="Calibri"/>
                <a:ea typeface="Calibri"/>
                <a:cs typeface="Simplified Arabic"/>
              </a:rPr>
              <a:t> هو أبو علي محمد بن مقلة ، بغدادي النشأة ، مقلة لقب أبيه علي ، رائد الخط في العصر العباسي ، ابتكر قواعد جديدة للخط وأضاف ، أطلق على قلم النسخ اسم البديع ، أضاف خط الدرج ، كتب المصحف مرتين ، أول من بلغ بخط الثلث والنسخ مبلغ الكمال حيث أظهر عليهما التشكيل والإشباع والإرسال ، ووضع قواعد الترصيف ، والتأليف ، والتسطير ، كان شاعر ، سياسي ، وزير لثلاث مرات ، كان رجال الدولة يشترون خط بثمن غالي .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26849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 lnSpcReduction="10000"/>
          </a:bodyPr>
          <a:lstStyle/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800" b="1" dirty="0">
                <a:latin typeface="Calibri"/>
                <a:ea typeface="Calibri"/>
                <a:cs typeface="Simplified Arabic"/>
              </a:rPr>
              <a:t>ابن البواب (ت 413هـ) :</a:t>
            </a:r>
            <a:r>
              <a:rPr lang="ar-IQ" sz="2800" dirty="0">
                <a:latin typeface="Calibri"/>
                <a:ea typeface="Calibri"/>
                <a:cs typeface="Simplified Arabic"/>
              </a:rPr>
              <a:t> سار على منهج ابن مقلة وطور اسلوبه ، بدأ مزوقًا للكتب وامتهن الخط ومال للعلوم الدينية ، وعُين خطاطًا في جامع المنصور بغداد ، كان حافظًا للقرآن ، استنسخه 64 مرة ولم تصل إلينا إلا نسخة بمكتبة </a:t>
            </a:r>
            <a:r>
              <a:rPr lang="ar-IQ" sz="2800" dirty="0" err="1">
                <a:latin typeface="Calibri"/>
                <a:ea typeface="Calibri"/>
                <a:cs typeface="Simplified Arabic"/>
              </a:rPr>
              <a:t>شستر</a:t>
            </a:r>
            <a:r>
              <a:rPr lang="ar-IQ" sz="2800" dirty="0">
                <a:latin typeface="Calibri"/>
                <a:ea typeface="Calibri"/>
                <a:cs typeface="Simplified Arabic"/>
              </a:rPr>
              <a:t> بيتي </a:t>
            </a:r>
            <a:r>
              <a:rPr lang="ar-IQ" sz="2800" dirty="0" err="1">
                <a:latin typeface="Calibri"/>
                <a:ea typeface="Calibri"/>
                <a:cs typeface="Simplified Arabic"/>
              </a:rPr>
              <a:t>بانكلترا</a:t>
            </a:r>
            <a:r>
              <a:rPr lang="ar-IQ" sz="2800" dirty="0">
                <a:latin typeface="Calibri"/>
                <a:ea typeface="Calibri"/>
                <a:cs typeface="Simplified Arabic"/>
              </a:rPr>
              <a:t>  ، فنان فطري ، طور خط المنسوب لابن مقلة  ، وخط التوقيعات ، وخط النسخ ، أمدهما بروح فنية ، عاش على نسخ الكتب وما يكتبه من خطوط ، قلد ابن مقلة وزاد عليه ، ركز على ترشيق الحروف وتليينها ، استعمل الخط </a:t>
            </a:r>
            <a:r>
              <a:rPr lang="ar-IQ" sz="2800" dirty="0" err="1">
                <a:latin typeface="Calibri"/>
                <a:ea typeface="Calibri"/>
                <a:cs typeface="Simplified Arabic"/>
              </a:rPr>
              <a:t>النسخي</a:t>
            </a:r>
            <a:r>
              <a:rPr lang="ar-IQ" sz="2800" dirty="0">
                <a:latin typeface="Calibri"/>
                <a:ea typeface="Calibri"/>
                <a:cs typeface="Simplified Arabic"/>
              </a:rPr>
              <a:t> وخطوط أخرى في كتابة المصحف ، واستخدم خط الثلث لعناوين السور ، عني بالزخرفة سيما عند نسخ فاتحة الكتاب وعمل الفواصل ، واهتم بالتزيين بالذهب ، تأثر كثير من الخطاطين بأسلوبه وقلدوه ، توفي في بغداد ودفن قرب الإمام أحمد بن حنبل ، رثاه الشريف المرتضى .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91492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/>
          <a:lstStyle/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800" b="1" dirty="0">
                <a:latin typeface="Calibri"/>
                <a:ea typeface="Calibri"/>
                <a:cs typeface="Simplified Arabic"/>
              </a:rPr>
              <a:t>ياقوت </a:t>
            </a:r>
            <a:r>
              <a:rPr lang="ar-IQ" sz="2800" b="1" dirty="0" err="1">
                <a:latin typeface="Calibri"/>
                <a:ea typeface="Calibri"/>
                <a:cs typeface="Simplified Arabic"/>
              </a:rPr>
              <a:t>المستعصمي</a:t>
            </a:r>
            <a:r>
              <a:rPr lang="ar-IQ" sz="2800" b="1" dirty="0">
                <a:latin typeface="Calibri"/>
                <a:ea typeface="Calibri"/>
                <a:cs typeface="Simplified Arabic"/>
              </a:rPr>
              <a:t> (ت 698هـ) :</a:t>
            </a:r>
            <a:r>
              <a:rPr lang="ar-IQ" sz="2800" dirty="0">
                <a:latin typeface="Calibri"/>
                <a:ea typeface="Calibri"/>
                <a:cs typeface="Simplified Arabic"/>
              </a:rPr>
              <a:t> عاش نهاية العصر العباسي ، فاق من سبقه وطور خطوطهم وأساليبهم ، تميز اسلوبه برشاقة الحرف ودقته في قلم مائل المقطع ، استنسخ عدد من المصاحف ، تأثر به الخطاطين المعاصرين ، ألف عدد من الكتب : أسرار الحكماء ، كتاب أشعار وحكم ووصايا ، رسالة في علم الخط ، كان أديب ، كاتب ، شاعر ، أضاف للخط مداخلات الحروف وتشكيلاتها ، توفي ببغداد ، ترجم له المؤرخين والكُتاب .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84348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 fontScale="85000" lnSpcReduction="20000"/>
          </a:bodyPr>
          <a:lstStyle/>
          <a:p>
            <a:pPr marL="0" lvl="0" indent="0" algn="just">
              <a:lnSpc>
                <a:spcPct val="115000"/>
              </a:lnSpc>
              <a:buNone/>
            </a:pPr>
            <a:r>
              <a:rPr lang="ar-IQ" sz="2800" b="1" dirty="0">
                <a:latin typeface="Calibri"/>
                <a:ea typeface="Calibri"/>
                <a:cs typeface="Simplified Arabic"/>
              </a:rPr>
              <a:t>الخطاطون المعاصرون :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cs"/>
              <a:buAutoNum type="arabic1Minus"/>
            </a:pPr>
            <a:r>
              <a:rPr lang="ar-IQ" sz="2800" b="1" dirty="0">
                <a:latin typeface="Calibri"/>
                <a:ea typeface="Calibri"/>
                <a:cs typeface="Simplified Arabic"/>
              </a:rPr>
              <a:t>في مصر : سيد إبراهيم</a:t>
            </a:r>
            <a:r>
              <a:rPr lang="ar-IQ" sz="2800" dirty="0">
                <a:latin typeface="Calibri"/>
                <a:ea typeface="Calibri"/>
                <a:cs typeface="Simplified Arabic"/>
              </a:rPr>
              <a:t> صاحب كتاب : فن الخط العربي ، أجاد في كل الخطوط خاصة الثلث والديواني ، و </a:t>
            </a:r>
            <a:r>
              <a:rPr lang="ar-IQ" sz="2800" b="1" dirty="0">
                <a:latin typeface="Calibri"/>
                <a:ea typeface="Calibri"/>
                <a:cs typeface="Simplified Arabic"/>
              </a:rPr>
              <a:t>علي البدوي</a:t>
            </a:r>
            <a:r>
              <a:rPr lang="ar-IQ" sz="2800" dirty="0">
                <a:latin typeface="Calibri"/>
                <a:ea typeface="Calibri"/>
                <a:cs typeface="Simplified Arabic"/>
              </a:rPr>
              <a:t> وهو خطاط ماهر استاذ الخوط في الجامع الأزهر ، و</a:t>
            </a:r>
            <a:r>
              <a:rPr lang="ar-IQ" sz="2800" b="1" dirty="0">
                <a:latin typeface="Calibri"/>
                <a:ea typeface="Calibri"/>
                <a:cs typeface="Simplified Arabic"/>
              </a:rPr>
              <a:t>السيد حسني</a:t>
            </a:r>
            <a:r>
              <a:rPr lang="ar-IQ" sz="2800" dirty="0">
                <a:latin typeface="Calibri"/>
                <a:ea typeface="Calibri"/>
                <a:cs typeface="Simplified Arabic"/>
              </a:rPr>
              <a:t> الخطاط الذي امتازت خطوطه بالإجادة والجمال .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cs"/>
              <a:buAutoNum type="arabic1Minus"/>
            </a:pPr>
            <a:r>
              <a:rPr lang="ar-IQ" sz="2800" b="1" dirty="0">
                <a:latin typeface="Calibri"/>
                <a:ea typeface="Calibri"/>
                <a:cs typeface="Simplified Arabic"/>
              </a:rPr>
              <a:t>في العراق :</a:t>
            </a:r>
            <a:r>
              <a:rPr lang="ar-IQ" sz="2800" dirty="0">
                <a:latin typeface="Calibri"/>
                <a:ea typeface="Calibri"/>
                <a:cs typeface="Simplified Arabic"/>
              </a:rPr>
              <a:t> </a:t>
            </a:r>
            <a:r>
              <a:rPr lang="ar-IQ" sz="2800" b="1" dirty="0">
                <a:latin typeface="Calibri"/>
                <a:ea typeface="Calibri"/>
                <a:cs typeface="Simplified Arabic"/>
              </a:rPr>
              <a:t>محمد صبري</a:t>
            </a:r>
            <a:r>
              <a:rPr lang="ar-IQ" sz="2800" dirty="0">
                <a:latin typeface="Calibri"/>
                <a:ea typeface="Calibri"/>
                <a:cs typeface="Simplified Arabic"/>
              </a:rPr>
              <a:t> كان رياضي عسكري بارع كان يجيد خط </a:t>
            </a:r>
            <a:r>
              <a:rPr lang="ar-IQ" sz="2800" dirty="0" err="1">
                <a:latin typeface="Calibri"/>
                <a:ea typeface="Calibri"/>
                <a:cs typeface="Simplified Arabic"/>
              </a:rPr>
              <a:t>النستعليق</a:t>
            </a:r>
            <a:r>
              <a:rPr lang="ar-IQ" sz="2800" dirty="0">
                <a:latin typeface="Calibri"/>
                <a:ea typeface="Calibri"/>
                <a:cs typeface="Simplified Arabic"/>
              </a:rPr>
              <a:t> ، و</a:t>
            </a:r>
            <a:r>
              <a:rPr lang="ar-IQ" sz="2800" b="1" dirty="0">
                <a:latin typeface="Calibri"/>
                <a:ea typeface="Calibri"/>
                <a:cs typeface="Simplified Arabic"/>
              </a:rPr>
              <a:t>هاشم البغدادي</a:t>
            </a:r>
            <a:r>
              <a:rPr lang="ar-IQ" sz="2800" dirty="0">
                <a:latin typeface="Calibri"/>
                <a:ea typeface="Calibri"/>
                <a:cs typeface="Simplified Arabic"/>
              </a:rPr>
              <a:t> وصف بأنه فاق من سبقه وعاصره وتأثر به الخطاطين ودرس في مدرسة تحسين الخط بالقاهرة ، و</a:t>
            </a:r>
            <a:r>
              <a:rPr lang="ar-IQ" sz="2800" b="1" dirty="0">
                <a:latin typeface="Calibri"/>
                <a:ea typeface="Calibri"/>
                <a:cs typeface="Simplified Arabic"/>
              </a:rPr>
              <a:t>حامد </a:t>
            </a:r>
            <a:r>
              <a:rPr lang="ar-IQ" sz="2800" b="1" dirty="0" err="1">
                <a:latin typeface="Calibri"/>
                <a:ea typeface="Calibri"/>
                <a:cs typeface="Simplified Arabic"/>
              </a:rPr>
              <a:t>الآمدي</a:t>
            </a:r>
            <a:r>
              <a:rPr lang="ar-IQ" sz="2800" dirty="0">
                <a:latin typeface="Calibri"/>
                <a:ea typeface="Calibri"/>
                <a:cs typeface="Simplified Arabic"/>
              </a:rPr>
              <a:t> ولد بديار بكر تميزت خطوطه بالقوة والإتقان ، اشتغل في كتابة الآيات وتذهيبها ، و</a:t>
            </a:r>
            <a:r>
              <a:rPr lang="ar-IQ" sz="2800" b="1" dirty="0">
                <a:latin typeface="Calibri"/>
                <a:ea typeface="Calibri"/>
                <a:cs typeface="Simplified Arabic"/>
              </a:rPr>
              <a:t>ماجد الزهري</a:t>
            </a:r>
            <a:r>
              <a:rPr lang="ar-IQ" sz="2800" dirty="0">
                <a:latin typeface="Calibri"/>
                <a:ea typeface="Calibri"/>
                <a:cs typeface="Simplified Arabic"/>
              </a:rPr>
              <a:t> تميز بقدرته على إتقان خط الثلث .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cs"/>
              <a:buAutoNum type="arabic1Minus"/>
            </a:pPr>
            <a:r>
              <a:rPr lang="ar-IQ" sz="2800" b="1" dirty="0">
                <a:latin typeface="Calibri"/>
                <a:ea typeface="Calibri"/>
                <a:cs typeface="Simplified Arabic"/>
              </a:rPr>
              <a:t>في الحجاز :</a:t>
            </a:r>
            <a:r>
              <a:rPr lang="ar-IQ" sz="2800" dirty="0">
                <a:latin typeface="Calibri"/>
                <a:ea typeface="Calibri"/>
                <a:cs typeface="Simplified Arabic"/>
              </a:rPr>
              <a:t> </a:t>
            </a:r>
            <a:r>
              <a:rPr lang="ar-IQ" sz="2800" b="1" dirty="0">
                <a:latin typeface="Calibri"/>
                <a:ea typeface="Calibri"/>
                <a:cs typeface="Simplified Arabic"/>
              </a:rPr>
              <a:t>محمد طاهر الكردي المكي</a:t>
            </a:r>
            <a:r>
              <a:rPr lang="ar-IQ" sz="2800" dirty="0">
                <a:latin typeface="Calibri"/>
                <a:ea typeface="Calibri"/>
                <a:cs typeface="Simplified Arabic"/>
              </a:rPr>
              <a:t> كاتب وخطاط كتابه : تاريخ الخط العربي وآدابه . أهم مصدر للخط قضى فترة في مصر ، امتازت خطوطه بالتجديد واستعمال الأشكال الهندسية . 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403495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449</Words>
  <Application>Microsoft Office PowerPoint</Application>
  <PresentationFormat>عرض على الشاشة (3:4)‏</PresentationFormat>
  <Paragraphs>10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تدفق</vt:lpstr>
      <vt:lpstr>الخط العربي الاسلامي </vt:lpstr>
      <vt:lpstr>أشهر الخطاطين :  </vt:lpstr>
      <vt:lpstr>عرض تقديمي في PowerPoint</vt:lpstr>
      <vt:lpstr>عرض تقديمي في PowerPoint</vt:lpstr>
      <vt:lpstr>عرض تقديمي في PowerPoint</vt:lpstr>
    </vt:vector>
  </TitlesOfParts>
  <Company>Al-Qaisar Technologies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الخط العربي الاسلامي </dc:title>
  <dc:creator>SamaOffice</dc:creator>
  <cp:lastModifiedBy>SamaOffice</cp:lastModifiedBy>
  <cp:revision>3</cp:revision>
  <dcterms:created xsi:type="dcterms:W3CDTF">2023-04-23T07:59:54Z</dcterms:created>
  <dcterms:modified xsi:type="dcterms:W3CDTF">2023-04-23T08:05:10Z</dcterms:modified>
</cp:coreProperties>
</file>