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0" d="100"/>
          <a:sy n="60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24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8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8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76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5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5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8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7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52D11C-1036-42BC-B519-BE704E6C72E9}" type="datetimeFigureOut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03/10/1444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80BDF9-EE43-47C2-AAC4-7EDA9AFF8A9A}" type="slidenum">
              <a:rPr lang="ar-IQ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ar-IQ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604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effectLst/>
                <a:latin typeface="Simplified Arabic" pitchFamily="18" charset="-78"/>
                <a:cs typeface="Simplified Arabic" pitchFamily="18" charset="-78"/>
              </a:rPr>
              <a:t>الخط العربي الاسلامي</a:t>
            </a: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40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أ.م.د. لقاء عادل حسين </a:t>
            </a:r>
            <a:endParaRPr lang="ar-IQ" sz="40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22317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3"/>
            <a:ext cx="7512876" cy="194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892686" y="4581128"/>
            <a:ext cx="226348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b="1" dirty="0" smtClean="0">
                <a:effectLst/>
                <a:latin typeface="Calibri"/>
                <a:ea typeface="Calibri"/>
                <a:cs typeface="Simplified Arabic"/>
              </a:rPr>
              <a:t>خط </a:t>
            </a:r>
            <a:r>
              <a:rPr lang="ar-IQ" b="1" dirty="0" err="1" smtClean="0">
                <a:effectLst/>
                <a:latin typeface="Calibri"/>
                <a:ea typeface="Calibri"/>
                <a:cs typeface="Simplified Arabic"/>
              </a:rPr>
              <a:t>الشكستة</a:t>
            </a:r>
            <a:r>
              <a:rPr lang="ar-IQ" b="1" dirty="0" smtClean="0">
                <a:effectLst/>
                <a:latin typeface="Calibri"/>
                <a:ea typeface="Calibri"/>
                <a:cs typeface="Simplified Arabic"/>
              </a:rPr>
              <a:t> 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6823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2800" b="1" dirty="0" smtClean="0">
                <a:latin typeface="Calibri"/>
                <a:ea typeface="Calibri"/>
                <a:cs typeface="Simplified Arabic"/>
              </a:rPr>
              <a:t>4. الثلث </a:t>
            </a:r>
            <a:r>
              <a:rPr lang="ar-IQ" sz="2800" b="1" dirty="0">
                <a:latin typeface="Calibri"/>
                <a:ea typeface="Calibri"/>
                <a:cs typeface="Simplified Arabic"/>
              </a:rPr>
              <a:t>: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خط جميل كتبت به المصاحف القديمة ، من الخطوط المستقيمة ، نسب إلى الطومار ، من الخطوط الصعبة ، يسمى أبو الخطوط ، استعمل لكتابة أسماء الكتب وأوائل السور وبدايات أجزاء الكتب والألواح والآيات القرآنية ، إلى التقوير أميل منه إلى البسط ، أول خط مشتق من الكوفي وقيل اشتق من القلم الجليل ، يسمى أم الخطوط ، من أصعب الخطوط ، غاية في الرفق والتناسق ، يكتب في السطر بفاصلة أحيانًا وبتداخل الكلام أحيانًا أخرى ، أو يلتف بعضه على بعض ، تدخله الحركات الإعرابية والضوابط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والتزيينات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والحروف الخفيفة الصغيرة  ، أنواعه : </a:t>
            </a:r>
            <a:r>
              <a:rPr lang="ar-IQ" sz="2800" b="1" dirty="0">
                <a:latin typeface="Calibri"/>
                <a:ea typeface="Calibri"/>
                <a:cs typeface="Simplified Arabic"/>
              </a:rPr>
              <a:t>ثلث ثقيل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مقدر بثمان شعرات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ومنتصباته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ومبسوطاته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قدر سبع نقط ، و</a:t>
            </a:r>
            <a:r>
              <a:rPr lang="ar-IQ" sz="2800" b="1" dirty="0">
                <a:latin typeface="Calibri"/>
                <a:ea typeface="Calibri"/>
                <a:cs typeface="Simplified Arabic"/>
              </a:rPr>
              <a:t>ثلث خفيف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أدق وألطف من الثقيل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منتصباته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ومبسوطاته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خمس نقاط ، و ثلث صغير ، ثلث كبير ، قلم الثلثين ، مخترعه : ابراهيم الشجري .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4045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996902" cy="335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49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2800" b="1" dirty="0" smtClean="0">
                <a:latin typeface="Calibri"/>
                <a:ea typeface="Calibri"/>
                <a:cs typeface="Simplified Arabic"/>
              </a:rPr>
              <a:t>5. الديواني </a:t>
            </a:r>
            <a:r>
              <a:rPr lang="ar-IQ" sz="2800" b="1" dirty="0">
                <a:latin typeface="Calibri"/>
                <a:ea typeface="Calibri"/>
                <a:cs typeface="Simplified Arabic"/>
              </a:rPr>
              <a:t>والديواني الجلي :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ظهر في العصر العثماني ، اقتبس من التعليق ، استخدم في الأمور الديوانية لذلك سمي ديواني ، انتشر في مصر والعراق والشام ، كتبت به الفرمانات والتواقيع الرسمية ، خط جميل وجذاب ، فيه إبداع ، من الممكن تطويعه وتجميله ، نماذجه معقدة صعبة القراءة لتداخل حروفه وتشكيلاته ، من أنواعه : </a:t>
            </a:r>
            <a:r>
              <a:rPr lang="ar-IQ" sz="2800" b="1" dirty="0">
                <a:latin typeface="Calibri"/>
                <a:ea typeface="Calibri"/>
                <a:cs typeface="Simplified Arabic"/>
              </a:rPr>
              <a:t>الخفي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ويستخدم مهملاً من التشكيل وعاطلاً عن التزيين ، و</a:t>
            </a:r>
            <a:r>
              <a:rPr lang="ar-IQ" sz="2800" b="1" dirty="0">
                <a:latin typeface="Calibri"/>
                <a:ea typeface="Calibri"/>
                <a:cs typeface="Simplified Arabic"/>
              </a:rPr>
              <a:t>الجلي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يجيء مشكولاً مع نقاط مربعة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وتزيينات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بنقاط دقيقة 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810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7"/>
            <a:ext cx="7632847" cy="325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004048" y="5301208"/>
            <a:ext cx="338437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dirty="0" smtClean="0">
                <a:effectLst/>
                <a:latin typeface="Calibri"/>
                <a:ea typeface="Calibri"/>
                <a:cs typeface="Simplified Arabic"/>
              </a:rPr>
              <a:t>الديواني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446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5"/>
            <a:ext cx="6912768" cy="295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5364088" y="5445224"/>
            <a:ext cx="15121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dirty="0" smtClean="0">
                <a:effectLst/>
                <a:latin typeface="Calibri"/>
                <a:ea typeface="Calibri"/>
                <a:cs typeface="Simplified Arabic"/>
              </a:rPr>
              <a:t>الديواني الجلي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07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ar-IQ" sz="2800" b="1" dirty="0" smtClean="0">
                <a:latin typeface="Calibri"/>
                <a:ea typeface="Calibri"/>
                <a:cs typeface="Simplified Arabic"/>
              </a:rPr>
              <a:t>6. التعليق </a:t>
            </a:r>
            <a:r>
              <a:rPr lang="ar-IQ" sz="2800" b="1" dirty="0">
                <a:latin typeface="Calibri"/>
                <a:ea typeface="Calibri"/>
                <a:cs typeface="Simplified Arabic"/>
              </a:rPr>
              <a:t>، </a:t>
            </a:r>
            <a:r>
              <a:rPr lang="ar-IQ" sz="2800" b="1" dirty="0" err="1">
                <a:latin typeface="Calibri"/>
                <a:ea typeface="Calibri"/>
                <a:cs typeface="Simplified Arabic"/>
              </a:rPr>
              <a:t>النستعليق</a:t>
            </a:r>
            <a:r>
              <a:rPr lang="ar-IQ" sz="2800" b="1" dirty="0">
                <a:latin typeface="Calibri"/>
                <a:ea typeface="Calibri"/>
                <a:cs typeface="Simplified Arabic"/>
              </a:rPr>
              <a:t> ، </a:t>
            </a:r>
            <a:r>
              <a:rPr lang="ar-IQ" sz="2800" b="1" dirty="0" err="1">
                <a:latin typeface="Calibri"/>
                <a:ea typeface="Calibri"/>
                <a:cs typeface="Simplified Arabic"/>
              </a:rPr>
              <a:t>الشكستة</a:t>
            </a:r>
            <a:r>
              <a:rPr lang="ar-IQ" sz="2800" b="1" dirty="0">
                <a:latin typeface="Calibri"/>
                <a:ea typeface="Calibri"/>
                <a:cs typeface="Simplified Arabic"/>
              </a:rPr>
              <a:t> : 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ظهر بكثرة في القرن السابع الهجري وانتشر في الثامن الهجري ، ظهر مقتبسًا عن التوقيع والرقاع والنسخ ، أصبح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الشكستة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تعليق خاص بالمنشئين وعمال الديوان ، سمي خط الترسل ، عرف في مصر والعراق وتركيا ، تأتي خطوط التعليق والنستعليق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والشكستة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بالمرتبة الثامنة والتاسعة من النسخ لسهولة قراءته وكتابته ، فيها تداخل والتواء ، كثير من الكلمات تتلاصق فيما بينها ، حروفها لا تبدو بشكل واحد بل مرة غليظة ومرة دقيقة ، كلماتها ذات منظر أخاذ وجميل ، أضيفت إليها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تجويدات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</a:t>
            </a:r>
            <a:r>
              <a:rPr lang="ar-IQ" sz="2800" dirty="0" err="1">
                <a:latin typeface="Calibri"/>
                <a:ea typeface="Calibri"/>
                <a:cs typeface="Simplified Arabic"/>
              </a:rPr>
              <a:t>وتحليات</a:t>
            </a:r>
            <a:r>
              <a:rPr lang="ar-IQ" sz="2800" dirty="0">
                <a:latin typeface="Calibri"/>
                <a:ea typeface="Calibri"/>
                <a:cs typeface="Simplified Arabic"/>
              </a:rPr>
              <a:t> . 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904121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35093" cy="188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4067944" y="4509120"/>
            <a:ext cx="1571264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b="1" dirty="0" smtClean="0">
                <a:effectLst/>
                <a:latin typeface="Calibri"/>
                <a:ea typeface="Calibri"/>
                <a:cs typeface="Simplified Arabic"/>
              </a:rPr>
              <a:t>التعليق او الفارسي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65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54" y="954909"/>
            <a:ext cx="5671020" cy="557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043608" y="3483690"/>
            <a:ext cx="194421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ar-IQ" b="1" dirty="0" smtClean="0">
                <a:effectLst/>
                <a:latin typeface="Calibri"/>
                <a:ea typeface="Calibri"/>
                <a:cs typeface="Simplified Arabic"/>
              </a:rPr>
              <a:t>خط </a:t>
            </a:r>
            <a:r>
              <a:rPr lang="ar-IQ" b="1" dirty="0" err="1" smtClean="0">
                <a:effectLst/>
                <a:latin typeface="Calibri"/>
                <a:ea typeface="Calibri"/>
                <a:cs typeface="Simplified Arabic"/>
              </a:rPr>
              <a:t>النستعليق</a:t>
            </a:r>
            <a:endParaRPr lang="en-US" sz="1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212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321</Words>
  <Application>Microsoft Office PowerPoint</Application>
  <PresentationFormat>عرض على الشاشة (3:4)‏</PresentationFormat>
  <Paragraphs>10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تدفق</vt:lpstr>
      <vt:lpstr>الخط العربي الاسلامي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الخط العربي الاسلامي </dc:title>
  <dc:creator>SamaOffice</dc:creator>
  <cp:lastModifiedBy>SamaOffice</cp:lastModifiedBy>
  <cp:revision>1</cp:revision>
  <dcterms:created xsi:type="dcterms:W3CDTF">2023-04-23T08:22:51Z</dcterms:created>
  <dcterms:modified xsi:type="dcterms:W3CDTF">2023-04-23T08:29:57Z</dcterms:modified>
</cp:coreProperties>
</file>