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76" d="100"/>
          <a:sy n="76" d="100"/>
        </p:scale>
        <p:origin x="-184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964B32-7FDD-41EE-B473-9E1F6284FE11}" type="datetimeFigureOut">
              <a:rPr lang="ar-IQ" smtClean="0"/>
              <a:t>08/04/1445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E6BBCE-D33A-434D-8478-AFF54EF70B6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الاولى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تأليف الاستاذ </a:t>
            </a:r>
            <a:r>
              <a:rPr lang="ar-IQ" dirty="0" smtClean="0"/>
              <a:t>المساعد الدكتور رغد جمال مناف 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12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الاحوال السياسية في بلاد سومر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r>
              <a:rPr lang="ar-IQ" dirty="0" smtClean="0"/>
              <a:t>تعتمد الدراسة حول نظام في بلاد سومر وهو عبارة عن دويلات مدن مستقلة بعضها عن بعض لها حاكم خاص واله خاص يدير شؤون المدينة ولكل مدينة قانونها وتقاليدها</a:t>
            </a:r>
          </a:p>
          <a:p>
            <a:pPr marL="68580" indent="0">
              <a:buNone/>
            </a:pPr>
            <a:r>
              <a:rPr lang="ar-IQ" dirty="0" smtClean="0"/>
              <a:t>اتسعت المدن في عهد فجر السلالات وكانت اهم ما يميز الدويلات انها مستقلة ومنفصلة عن بعضها بحكم مركزي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024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السومريون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ar-IQ" dirty="0" smtClean="0"/>
          </a:p>
          <a:p>
            <a:r>
              <a:rPr lang="ar-IQ" dirty="0" smtClean="0"/>
              <a:t>وهم الشعب الذي سكن منطقة سومر حيث ظهروا في عصر فجر السلالات وسكنوا </a:t>
            </a:r>
            <a:r>
              <a:rPr lang="ar-IQ" dirty="0" err="1" smtClean="0"/>
              <a:t>منطقوسومر</a:t>
            </a:r>
            <a:r>
              <a:rPr lang="ar-IQ" dirty="0" smtClean="0"/>
              <a:t> جنبا الى جنب مع الجزريين  الاقوام القادمين من شبه الجزيرة العربية مؤلفين وحدة حضارية في بلاد الرافدين.</a:t>
            </a:r>
          </a:p>
          <a:p>
            <a:r>
              <a:rPr lang="ar-IQ" dirty="0" smtClean="0"/>
              <a:t>ابتكر السومريون الخط المسماري ، وايضا لغتهم السومرية التي اصبحت فيما بعد اللغة الرسمية للدولة السومرية، كما ظهرت اللغة </a:t>
            </a:r>
            <a:r>
              <a:rPr lang="ar-IQ" dirty="0" err="1" smtClean="0"/>
              <a:t>الاكدية</a:t>
            </a:r>
            <a:r>
              <a:rPr lang="ar-IQ" dirty="0" smtClean="0"/>
              <a:t> التي تختلف عن اللغة السومرية من حيث المعاني والتراكيب ؟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216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اللهجات السومرية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المرحلة الصورية: وهي علامات تمثل الاشياء المراد تدوينها مثل رسم سمكة</a:t>
            </a:r>
          </a:p>
          <a:p>
            <a:r>
              <a:rPr lang="ar-IQ" dirty="0" smtClean="0"/>
              <a:t>المرحلة الرمزية: هي طريقة مختصرة تمكن بواسطتها الكاتب القديم من تدوين الافكار والاشياء المعنوية من رسم صور بهيئة مختصرة فصارت علامات.</a:t>
            </a:r>
          </a:p>
          <a:p>
            <a:r>
              <a:rPr lang="ar-IQ" dirty="0" smtClean="0"/>
              <a:t>المرحلة الصوتية: وهي اخر مرحلة </a:t>
            </a:r>
            <a:r>
              <a:rPr lang="ar-IQ" dirty="0" err="1" smtClean="0"/>
              <a:t>مم</a:t>
            </a:r>
            <a:r>
              <a:rPr lang="ar-IQ" dirty="0" smtClean="0"/>
              <a:t> مراحل التطور والمقصود بها اصوات العلامات التي تتناسب </a:t>
            </a:r>
            <a:r>
              <a:rPr lang="ar-IQ" dirty="0" err="1" smtClean="0"/>
              <a:t>ةلغتهم</a:t>
            </a:r>
            <a:r>
              <a:rPr lang="ar-IQ" dirty="0" smtClean="0"/>
              <a:t>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6885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الكتابة المسمارية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ظلت الكتابة المسمارية مستعملة في التدوين حتى بعد انتهاء اخر الادوار الحضارية في العراق. </a:t>
            </a:r>
          </a:p>
          <a:p>
            <a:r>
              <a:rPr lang="ar-IQ" dirty="0" smtClean="0"/>
              <a:t>ويظهر ان الخط المسماري كان مستعملا من قبل الكهنة في تدوين ملاحظاتهم حول الفلك.</a:t>
            </a:r>
          </a:p>
          <a:p>
            <a:r>
              <a:rPr lang="ar-IQ" dirty="0" smtClean="0"/>
              <a:t>استعمل الخط المسماري لتدوين اللغة السومرية </a:t>
            </a:r>
            <a:r>
              <a:rPr lang="ar-IQ" dirty="0" err="1" smtClean="0"/>
              <a:t>والاكدية</a:t>
            </a:r>
            <a:r>
              <a:rPr lang="ar-IQ" dirty="0" smtClean="0"/>
              <a:t> </a:t>
            </a:r>
          </a:p>
          <a:p>
            <a:r>
              <a:rPr lang="ar-IQ" dirty="0" smtClean="0"/>
              <a:t>تفرعت من اللهجة </a:t>
            </a:r>
            <a:r>
              <a:rPr lang="ar-IQ" dirty="0" err="1" smtClean="0"/>
              <a:t>الاكدية</a:t>
            </a:r>
            <a:r>
              <a:rPr lang="ar-IQ" dirty="0" smtClean="0"/>
              <a:t> العديد من اللهجات البابلية واشورية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940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اصلاحات الملوك السومريين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اصلاحات </a:t>
            </a:r>
            <a:r>
              <a:rPr lang="ar-IQ" dirty="0" err="1" smtClean="0"/>
              <a:t>اوروكاجينا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الاصلاحات الاقتصادية </a:t>
            </a:r>
          </a:p>
          <a:p>
            <a:r>
              <a:rPr lang="ar-IQ" dirty="0" smtClean="0"/>
              <a:t>القضاء على الفساد الاداري والسياسي والاقتصادي</a:t>
            </a:r>
          </a:p>
          <a:p>
            <a:r>
              <a:rPr lang="ar-IQ" dirty="0" smtClean="0"/>
              <a:t>اصلاح المفاسد التي نعم البلاد</a:t>
            </a:r>
          </a:p>
          <a:p>
            <a:r>
              <a:rPr lang="ar-IQ" dirty="0" smtClean="0"/>
              <a:t>الغاء الضرائب المفروضة على المواطنين</a:t>
            </a:r>
          </a:p>
          <a:p>
            <a:r>
              <a:rPr lang="ar-IQ" dirty="0" smtClean="0"/>
              <a:t>الحد من استغلال الطبقة الحاكمة لعموم الشعب.</a:t>
            </a:r>
          </a:p>
          <a:p>
            <a:r>
              <a:rPr lang="ar-IQ" dirty="0" smtClean="0"/>
              <a:t>امتاز بقدرته العسكرية والادارية في الحفاظ على وحدة البلاد.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472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59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268</Words>
  <Application>Microsoft Office PowerPoint</Application>
  <PresentationFormat>عرض على الشاشة (3:4)‏</PresentationFormat>
  <Paragraphs>34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أوستن</vt:lpstr>
      <vt:lpstr>المحاضرة الاولى</vt:lpstr>
      <vt:lpstr>الاحوال السياسية في بلاد سومر</vt:lpstr>
      <vt:lpstr>السومريون </vt:lpstr>
      <vt:lpstr>اللهجات السومرية</vt:lpstr>
      <vt:lpstr>الكتابة المسمارية</vt:lpstr>
      <vt:lpstr>اصلاحات الملوك السومريين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الثلاثون</dc:title>
  <dc:creator>hp</dc:creator>
  <cp:lastModifiedBy>dell</cp:lastModifiedBy>
  <cp:revision>9</cp:revision>
  <dcterms:created xsi:type="dcterms:W3CDTF">2023-04-01T10:14:35Z</dcterms:created>
  <dcterms:modified xsi:type="dcterms:W3CDTF">2023-10-22T14:50:26Z</dcterms:modified>
</cp:coreProperties>
</file>