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A964B32-7FDD-41EE-B473-9E1F6284FE11}" type="datetimeFigureOut">
              <a:rPr lang="ar-IQ" smtClean="0"/>
              <a:t>08/04/1445</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E6BBCE-D33A-434D-8478-AFF54EF70B6A}"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A964B32-7FDD-41EE-B473-9E1F6284FE11}" type="datetimeFigureOut">
              <a:rPr lang="ar-IQ" smtClean="0"/>
              <a:t>08/04/1445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A964B32-7FDD-41EE-B473-9E1F6284FE11}" type="datetimeFigureOut">
              <a:rPr lang="ar-IQ" smtClean="0"/>
              <a:t>08/04/1445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64B32-7FDD-41EE-B473-9E1F6284FE11}" type="datetimeFigureOut">
              <a:rPr lang="ar-IQ" smtClean="0"/>
              <a:t>08/04/1445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A964B32-7FDD-41EE-B473-9E1F6284FE11}" type="datetimeFigureOut">
              <a:rPr lang="ar-IQ" smtClean="0"/>
              <a:t>08/04/1445</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E6BBCE-D33A-434D-8478-AFF54EF70B6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a:t>
            </a:r>
            <a:r>
              <a:rPr lang="ar-IQ" dirty="0" smtClean="0"/>
              <a:t>الرابعة</a:t>
            </a:r>
            <a:endParaRPr lang="ar-IQ" dirty="0"/>
          </a:p>
        </p:txBody>
      </p:sp>
      <p:sp>
        <p:nvSpPr>
          <p:cNvPr id="3" name="عنوان فرعي 2"/>
          <p:cNvSpPr>
            <a:spLocks noGrp="1"/>
          </p:cNvSpPr>
          <p:nvPr>
            <p:ph type="subTitle" idx="1"/>
          </p:nvPr>
        </p:nvSpPr>
        <p:spPr/>
        <p:txBody>
          <a:bodyPr/>
          <a:lstStyle/>
          <a:p>
            <a:r>
              <a:rPr lang="ar-IQ" dirty="0" smtClean="0"/>
              <a:t>تأليف الاستاذ المساعد الدكتور رغد جمال مناف </a:t>
            </a:r>
          </a:p>
          <a:p>
            <a:endParaRPr lang="ar-IQ" dirty="0"/>
          </a:p>
        </p:txBody>
      </p:sp>
    </p:spTree>
    <p:extLst>
      <p:ext uri="{BB962C8B-B14F-4D97-AF65-F5344CB8AC3E}">
        <p14:creationId xmlns:p14="http://schemas.microsoft.com/office/powerpoint/2010/main" val="42012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lvl="8"/>
            <a:r>
              <a:rPr lang="ar-IQ" dirty="0" err="1"/>
              <a:t>براطورية</a:t>
            </a:r>
            <a:r>
              <a:rPr lang="ar-IQ" dirty="0"/>
              <a:t> البابلية الحديثة هي إمبراطورية اسسها </a:t>
            </a:r>
            <a:r>
              <a:rPr lang="ar-IQ" dirty="0" err="1"/>
              <a:t>نبوبولاصر</a:t>
            </a:r>
            <a:r>
              <a:rPr lang="ar-IQ" dirty="0"/>
              <a:t> </a:t>
            </a:r>
            <a:r>
              <a:rPr lang="ar-IQ" dirty="0" err="1"/>
              <a:t>الكلدي</a:t>
            </a:r>
            <a:r>
              <a:rPr lang="ar-IQ" dirty="0"/>
              <a:t> سنة 627 ق م واستمر حكمها حتى سنة 539 ق م، تحرروا في البداية من حكم </a:t>
            </a:r>
            <a:r>
              <a:rPr lang="ar-IQ" dirty="0" smtClean="0"/>
              <a:t>الآشوريين</a:t>
            </a:r>
          </a:p>
          <a:p>
            <a:pPr lvl="8"/>
            <a:r>
              <a:rPr lang="ar-IQ" dirty="0" smtClean="0"/>
              <a:t> </a:t>
            </a:r>
            <a:r>
              <a:rPr lang="ar-IQ" dirty="0"/>
              <a:t>بعد ان سيطر </a:t>
            </a:r>
            <a:r>
              <a:rPr lang="ar-IQ" dirty="0" err="1"/>
              <a:t>نبوبولاصر</a:t>
            </a:r>
            <a:r>
              <a:rPr lang="ar-IQ" dirty="0"/>
              <a:t> على اقليم بابل الذي كان تابعا لحكم الآشوريين فتمكن في البداية من اعلان الاستقلال عن حكم الآشوريين وثم سيطر على كامل اقليم بابل والمناطق الجنوبية من بابل وتمكن من توحيد القبائل </a:t>
            </a:r>
            <a:r>
              <a:rPr lang="ar-IQ" dirty="0" err="1"/>
              <a:t>الكلدية</a:t>
            </a:r>
            <a:r>
              <a:rPr lang="ar-IQ" dirty="0" smtClean="0"/>
              <a:t>،</a:t>
            </a:r>
          </a:p>
          <a:p>
            <a:pPr lvl="8"/>
            <a:endParaRPr lang="ar-IQ" dirty="0" smtClean="0"/>
          </a:p>
        </p:txBody>
      </p:sp>
      <p:sp>
        <p:nvSpPr>
          <p:cNvPr id="4" name="عنوان 3"/>
          <p:cNvSpPr>
            <a:spLocks noGrp="1"/>
          </p:cNvSpPr>
          <p:nvPr>
            <p:ph type="title"/>
          </p:nvPr>
        </p:nvSpPr>
        <p:spPr/>
        <p:txBody>
          <a:bodyPr/>
          <a:lstStyle/>
          <a:p>
            <a:r>
              <a:rPr lang="ar-IQ" dirty="0" err="1" smtClean="0"/>
              <a:t>الامبرطورية</a:t>
            </a:r>
            <a:r>
              <a:rPr lang="ar-IQ" dirty="0" smtClean="0"/>
              <a:t> البابلية الحديثة</a:t>
            </a:r>
            <a:endParaRPr lang="en-US" dirty="0"/>
          </a:p>
        </p:txBody>
      </p:sp>
    </p:spTree>
    <p:extLst>
      <p:ext uri="{BB962C8B-B14F-4D97-AF65-F5344CB8AC3E}">
        <p14:creationId xmlns:p14="http://schemas.microsoft.com/office/powerpoint/2010/main" val="311024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normAutofit/>
          </a:bodyPr>
          <a:lstStyle/>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p:txBody>
      </p:sp>
    </p:spTree>
    <p:extLst>
      <p:ext uri="{BB962C8B-B14F-4D97-AF65-F5344CB8AC3E}">
        <p14:creationId xmlns:p14="http://schemas.microsoft.com/office/powerpoint/2010/main" val="300216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الملوك الاشوريين</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الا ان الملوك الآشوريين الذين خلفوا </a:t>
            </a:r>
            <a:r>
              <a:rPr lang="ar-IQ" dirty="0" err="1"/>
              <a:t>آشوربانيبال</a:t>
            </a:r>
            <a:r>
              <a:rPr lang="ar-IQ" dirty="0"/>
              <a:t> كانوا ضعفاء، بينما تمكن </a:t>
            </a:r>
            <a:r>
              <a:rPr lang="ar-IQ" dirty="0" err="1"/>
              <a:t>نبوبولاسر</a:t>
            </a:r>
            <a:r>
              <a:rPr lang="ar-IQ" dirty="0"/>
              <a:t> من توحيد القبائل </a:t>
            </a:r>
            <a:r>
              <a:rPr lang="ar-IQ" dirty="0" err="1"/>
              <a:t>الكلدية</a:t>
            </a:r>
            <a:r>
              <a:rPr lang="ar-IQ" dirty="0"/>
              <a:t> فلم يتمكن الاشوريين من اسقاط حكم </a:t>
            </a:r>
            <a:r>
              <a:rPr lang="ar-IQ" dirty="0" err="1"/>
              <a:t>الكلديين</a:t>
            </a:r>
            <a:r>
              <a:rPr lang="ar-IQ" dirty="0"/>
              <a:t> هذه المرة كما فعلوا في عدة مرات سابقة</a:t>
            </a:r>
            <a:r>
              <a:rPr lang="ar-IQ" dirty="0" smtClean="0"/>
              <a:t>،</a:t>
            </a:r>
          </a:p>
          <a:p>
            <a:r>
              <a:rPr lang="ar-IQ" dirty="0" smtClean="0"/>
              <a:t> </a:t>
            </a:r>
            <a:r>
              <a:rPr lang="ar-IQ" dirty="0"/>
              <a:t>فتمكن </a:t>
            </a:r>
            <a:r>
              <a:rPr lang="ar-IQ" dirty="0" err="1"/>
              <a:t>نبوبولاسر</a:t>
            </a:r>
            <a:r>
              <a:rPr lang="ar-IQ" dirty="0"/>
              <a:t> وبالتعاون مع الميديين من اسقاط مدينة </a:t>
            </a:r>
            <a:r>
              <a:rPr lang="ar-IQ" dirty="0" err="1"/>
              <a:t>نينوى</a:t>
            </a:r>
            <a:r>
              <a:rPr lang="ar-IQ" dirty="0"/>
              <a:t> عاصمة الآشوريين سنة 612 ق م واسس إمبراطورية كبيرة وتميزت الامبراطورية الكلدانية بالعمران والفنون والعلوم. و كان حكام بابل استعادوا تراث بلاد ما بين النهرين القديم، حيث احيوا التراث السومري </a:t>
            </a:r>
            <a:r>
              <a:rPr lang="ar-IQ" dirty="0" err="1"/>
              <a:t>الاكدي</a:t>
            </a:r>
            <a:r>
              <a:rPr lang="ar-IQ" dirty="0"/>
              <a:t> وبالرغم ان اللغة الآرامية أصبحت اللغة العامية عند البابليون لكن اللغة الأكادية كانت اللغة الرسمية في الوثائق والدواوين الرسمية</a:t>
            </a:r>
            <a:endParaRPr lang="ar-IQ" dirty="0"/>
          </a:p>
        </p:txBody>
      </p:sp>
    </p:spTree>
    <p:extLst>
      <p:ext uri="{BB962C8B-B14F-4D97-AF65-F5344CB8AC3E}">
        <p14:creationId xmlns:p14="http://schemas.microsoft.com/office/powerpoint/2010/main" val="126885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الملوك الاشوريين</a:t>
            </a:r>
            <a:endParaRPr lang="ar-IQ" dirty="0"/>
          </a:p>
        </p:txBody>
      </p:sp>
      <p:sp>
        <p:nvSpPr>
          <p:cNvPr id="3" name="عنصر نائب للمحتوى 2"/>
          <p:cNvSpPr>
            <a:spLocks noGrp="1"/>
          </p:cNvSpPr>
          <p:nvPr>
            <p:ph idx="1"/>
          </p:nvPr>
        </p:nvSpPr>
        <p:spPr/>
        <p:txBody>
          <a:bodyPr>
            <a:normAutofit fontScale="55000" lnSpcReduction="20000"/>
          </a:bodyPr>
          <a:lstStyle/>
          <a:p>
            <a:r>
              <a:rPr lang="ar-IQ" dirty="0" err="1"/>
              <a:t>مايميزعهد</a:t>
            </a:r>
            <a:r>
              <a:rPr lang="ar-IQ" dirty="0"/>
              <a:t> «</a:t>
            </a:r>
            <a:r>
              <a:rPr lang="ar-IQ" dirty="0" err="1"/>
              <a:t>سنحاريب</a:t>
            </a:r>
            <a:r>
              <a:rPr lang="ar-IQ" dirty="0"/>
              <a:t>» حالة التقارب والتحالف مع الفينيقيين واليونان، الذين قدموا له الدعم في إنشاء السفن التي استخدمها في محاربة الممالك البابلية الموجودة في أقصى الجنوب عند رأس الخليج العربي، لاسيما بابل وبعض الممالك السورية التي كانت قد وقفت بالضد من بلاد </a:t>
            </a:r>
            <a:r>
              <a:rPr lang="ar-IQ" dirty="0" err="1"/>
              <a:t>آشور</a:t>
            </a:r>
            <a:r>
              <a:rPr lang="ar-IQ" dirty="0"/>
              <a:t>) في شرق سوريا والهلال الخصيب. </a:t>
            </a:r>
            <a:endParaRPr lang="ar-IQ" dirty="0" smtClean="0"/>
          </a:p>
          <a:p>
            <a:endParaRPr lang="ar-IQ" dirty="0"/>
          </a:p>
          <a:p>
            <a:r>
              <a:rPr lang="ar-IQ" dirty="0" smtClean="0"/>
              <a:t>أما </a:t>
            </a:r>
            <a:r>
              <a:rPr lang="ar-IQ" dirty="0"/>
              <a:t>الملك «</a:t>
            </a:r>
            <a:r>
              <a:rPr lang="ar-IQ" dirty="0" err="1"/>
              <a:t>أسرحدون</a:t>
            </a:r>
            <a:r>
              <a:rPr lang="ar-IQ" dirty="0"/>
              <a:t> 680 - 669» ق.م الذي قيض له أن يقمع الفتنة التي ظهرت في أعقاب والده </a:t>
            </a:r>
            <a:r>
              <a:rPr lang="ar-IQ" dirty="0" err="1"/>
              <a:t>سنحاريب</a:t>
            </a:r>
            <a:r>
              <a:rPr lang="ar-IQ" dirty="0"/>
              <a:t>، فقد توجه بكل ثقله نحو محاربة مصر في شرق الدلتا عام 675 ق.م، م.</a:t>
            </a:r>
          </a:p>
          <a:p>
            <a:endParaRPr lang="ar-IQ" dirty="0"/>
          </a:p>
          <a:p>
            <a:r>
              <a:rPr lang="ar-IQ" dirty="0"/>
              <a:t>بوفاة الملك «</a:t>
            </a:r>
            <a:r>
              <a:rPr lang="ar-IQ" dirty="0" err="1"/>
              <a:t>أسرحدون</a:t>
            </a:r>
            <a:r>
              <a:rPr lang="ar-IQ" dirty="0"/>
              <a:t>» المفاجئة، تعرضت الأسرة الحاكمة إلى مشكلة وراثة الحكم، حيث تمكن الابن الثالث «</a:t>
            </a:r>
            <a:r>
              <a:rPr lang="ar-IQ" dirty="0" err="1"/>
              <a:t>آشور</a:t>
            </a:r>
            <a:r>
              <a:rPr lang="ar-IQ" dirty="0"/>
              <a:t> </a:t>
            </a:r>
            <a:r>
              <a:rPr lang="ar-IQ" dirty="0" err="1"/>
              <a:t>بانيبال</a:t>
            </a:r>
            <a:r>
              <a:rPr lang="ar-IQ" dirty="0"/>
              <a:t>» 669 - 626 ق.م، من السيطرة على الحكم في بلاد </a:t>
            </a:r>
            <a:r>
              <a:rPr lang="ar-IQ" dirty="0" err="1"/>
              <a:t>آشور</a:t>
            </a:r>
            <a:r>
              <a:rPr lang="ar-IQ" dirty="0"/>
              <a:t>، أما الابن الأكبر «</a:t>
            </a:r>
            <a:r>
              <a:rPr lang="ar-IQ" dirty="0" err="1"/>
              <a:t>شمش</a:t>
            </a:r>
            <a:r>
              <a:rPr lang="ar-IQ" dirty="0"/>
              <a:t> شوم أوكين» فقد عين وريثاً شرعياً للمملكة في بابل، وكان التعاون بين الأخوين قد استمر لمدة عشرين عاماً، لكن الأطراف المناوئة للنفوذ الآشوري، حاولت التقرب إلى الملك «</a:t>
            </a:r>
            <a:r>
              <a:rPr lang="ar-IQ" dirty="0" err="1"/>
              <a:t>شمش</a:t>
            </a:r>
            <a:r>
              <a:rPr lang="ar-IQ" dirty="0"/>
              <a:t> شوم»، </a:t>
            </a:r>
            <a:r>
              <a:rPr lang="ar-IQ" dirty="0" err="1"/>
              <a:t>محرضينه</a:t>
            </a:r>
            <a:r>
              <a:rPr lang="ar-IQ" dirty="0"/>
              <a:t> على أهمية التمرد على أخيه الملك «</a:t>
            </a:r>
            <a:r>
              <a:rPr lang="ar-IQ" dirty="0" err="1"/>
              <a:t>آشور</a:t>
            </a:r>
            <a:r>
              <a:rPr lang="ar-IQ" dirty="0"/>
              <a:t> </a:t>
            </a:r>
            <a:r>
              <a:rPr lang="ar-IQ" dirty="0" err="1"/>
              <a:t>بانيبال</a:t>
            </a:r>
            <a:r>
              <a:rPr lang="ar-IQ" dirty="0"/>
              <a:t>». وقد عملت عدة أطراف في هذا المجال منها الكلدانيون </a:t>
            </a:r>
            <a:r>
              <a:rPr lang="ar-IQ" dirty="0" err="1"/>
              <a:t>والعيلاميون</a:t>
            </a:r>
            <a:r>
              <a:rPr lang="ar-IQ" dirty="0"/>
              <a:t> والممالك السورية وامراء القبائل العربية، ليسفر ذلك عن حصار لمدينة بابل عام 652 ق.م، دام حوالي السنتين انتهى بوفاة الملك «</a:t>
            </a:r>
            <a:r>
              <a:rPr lang="ar-IQ" dirty="0" err="1"/>
              <a:t>شمش</a:t>
            </a:r>
            <a:r>
              <a:rPr lang="ar-IQ" dirty="0"/>
              <a:t> شوم» </a:t>
            </a:r>
            <a:r>
              <a:rPr lang="ar-IQ" dirty="0" err="1"/>
              <a:t>وتدميرمدينة</a:t>
            </a:r>
            <a:r>
              <a:rPr lang="ar-IQ" dirty="0"/>
              <a:t> بابل، ليتوجه «</a:t>
            </a:r>
            <a:r>
              <a:rPr lang="ar-IQ" dirty="0" err="1"/>
              <a:t>آشور</a:t>
            </a:r>
            <a:r>
              <a:rPr lang="ar-IQ" dirty="0"/>
              <a:t> </a:t>
            </a:r>
            <a:r>
              <a:rPr lang="ar-IQ" dirty="0" err="1"/>
              <a:t>بانيبال</a:t>
            </a:r>
            <a:r>
              <a:rPr lang="ar-IQ" dirty="0"/>
              <a:t>» بعدها إلى تأديب الحلفاء حيث هاجم </a:t>
            </a:r>
            <a:r>
              <a:rPr lang="ar-IQ" dirty="0" err="1"/>
              <a:t>العيلاميين</a:t>
            </a:r>
            <a:r>
              <a:rPr lang="ar-IQ" dirty="0"/>
              <a:t>، وعمد إلى تدمير مدينة «سوسة».</a:t>
            </a:r>
          </a:p>
        </p:txBody>
      </p:sp>
    </p:spTree>
    <p:extLst>
      <p:ext uri="{BB962C8B-B14F-4D97-AF65-F5344CB8AC3E}">
        <p14:creationId xmlns:p14="http://schemas.microsoft.com/office/powerpoint/2010/main" val="129940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نهاية </a:t>
            </a:r>
            <a:r>
              <a:rPr lang="ar-IQ" dirty="0" err="1" smtClean="0"/>
              <a:t>الامبرطورية</a:t>
            </a:r>
            <a:r>
              <a:rPr lang="ar-IQ" dirty="0" smtClean="0"/>
              <a:t> </a:t>
            </a:r>
            <a:r>
              <a:rPr lang="ar-IQ" dirty="0" smtClean="0"/>
              <a:t>البابلية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a:t>بوفاة الملك «</a:t>
            </a:r>
            <a:r>
              <a:rPr lang="ar-IQ" dirty="0" err="1"/>
              <a:t>أسرحدون</a:t>
            </a:r>
            <a:r>
              <a:rPr lang="ar-IQ" dirty="0"/>
              <a:t>» المفاجئة، تعرضت الأسرة الحاكمة إلى مشكلة وراثة الحكم، حيث تمكن الابن الثالث «</a:t>
            </a:r>
            <a:r>
              <a:rPr lang="ar-IQ" dirty="0" err="1"/>
              <a:t>آشور</a:t>
            </a:r>
            <a:r>
              <a:rPr lang="ar-IQ" dirty="0"/>
              <a:t> </a:t>
            </a:r>
            <a:r>
              <a:rPr lang="ar-IQ" dirty="0" err="1"/>
              <a:t>بانيبال</a:t>
            </a:r>
            <a:r>
              <a:rPr lang="ar-IQ" dirty="0"/>
              <a:t>» 669 - 626 ق.م، من السيطرة على الحكم في بلاد </a:t>
            </a:r>
            <a:r>
              <a:rPr lang="ar-IQ" dirty="0" err="1"/>
              <a:t>آشور</a:t>
            </a:r>
            <a:r>
              <a:rPr lang="ar-IQ" dirty="0"/>
              <a:t>، أما الابن الأكبر «</a:t>
            </a:r>
            <a:r>
              <a:rPr lang="ar-IQ" dirty="0" err="1"/>
              <a:t>شمش</a:t>
            </a:r>
            <a:r>
              <a:rPr lang="ar-IQ" dirty="0"/>
              <a:t> شوم </a:t>
            </a:r>
            <a:r>
              <a:rPr lang="ar-IQ"/>
              <a:t>أوكين</a:t>
            </a:r>
            <a:r>
              <a:rPr lang="ar-IQ" smtClean="0"/>
              <a:t>»</a:t>
            </a:r>
          </a:p>
          <a:p>
            <a:r>
              <a:rPr lang="ar-IQ" smtClean="0"/>
              <a:t> </a:t>
            </a:r>
            <a:r>
              <a:rPr lang="ar-IQ" dirty="0"/>
              <a:t>فقد عين وريثاً شرعياً للمملكة في بابل، وكان التعاون بين الأخوين قد استمر لمدة عشرين عاماً، لكن الأطراف المناوئة للنفوذ الآشوري، حاولت التقرب إلى الملك «</a:t>
            </a:r>
            <a:r>
              <a:rPr lang="ar-IQ" dirty="0" err="1"/>
              <a:t>شمش</a:t>
            </a:r>
            <a:r>
              <a:rPr lang="ar-IQ" dirty="0"/>
              <a:t> شوم»، </a:t>
            </a:r>
            <a:r>
              <a:rPr lang="ar-IQ" dirty="0" err="1"/>
              <a:t>محرضينه</a:t>
            </a:r>
            <a:r>
              <a:rPr lang="ar-IQ" dirty="0"/>
              <a:t> على أهمية التمرد على أخيه الملك «</a:t>
            </a:r>
            <a:r>
              <a:rPr lang="ar-IQ" dirty="0" err="1"/>
              <a:t>آشور</a:t>
            </a:r>
            <a:r>
              <a:rPr lang="ar-IQ" dirty="0"/>
              <a:t> </a:t>
            </a:r>
            <a:r>
              <a:rPr lang="ar-IQ" dirty="0" err="1"/>
              <a:t>بانيبال</a:t>
            </a:r>
            <a:r>
              <a:rPr lang="ar-IQ" dirty="0"/>
              <a:t>». وقد عملت عدة أطراف في هذا المجال منها الكلدانيون </a:t>
            </a:r>
            <a:r>
              <a:rPr lang="ar-IQ" dirty="0" err="1"/>
              <a:t>والعيلاميون</a:t>
            </a:r>
            <a:r>
              <a:rPr lang="ar-IQ" dirty="0"/>
              <a:t> والممالك السورية وامراء القبائل العربية، ليسفر ذلك عن حصار لمدينة بابل عام 652 ق.م، دام حوالي السنتين انتهى بوفاة الملك «</a:t>
            </a:r>
            <a:r>
              <a:rPr lang="ar-IQ" dirty="0" err="1"/>
              <a:t>شمش</a:t>
            </a:r>
            <a:r>
              <a:rPr lang="ar-IQ" dirty="0"/>
              <a:t> شوم» </a:t>
            </a:r>
            <a:r>
              <a:rPr lang="ar-IQ" dirty="0" err="1"/>
              <a:t>وتدميرمدينة</a:t>
            </a:r>
            <a:r>
              <a:rPr lang="ar-IQ" dirty="0"/>
              <a:t> بابل، ليتوجه «</a:t>
            </a:r>
            <a:r>
              <a:rPr lang="ar-IQ" dirty="0" err="1"/>
              <a:t>آشور</a:t>
            </a:r>
            <a:r>
              <a:rPr lang="ar-IQ" dirty="0"/>
              <a:t> </a:t>
            </a:r>
            <a:r>
              <a:rPr lang="ar-IQ" dirty="0" err="1"/>
              <a:t>بانيبال</a:t>
            </a:r>
            <a:r>
              <a:rPr lang="ar-IQ" dirty="0"/>
              <a:t>» بعدها إلى تأديب الحلفاء حيث هاجم </a:t>
            </a:r>
            <a:r>
              <a:rPr lang="ar-IQ" dirty="0" err="1"/>
              <a:t>العيلاميين</a:t>
            </a:r>
            <a:r>
              <a:rPr lang="ar-IQ" dirty="0"/>
              <a:t>، وعمد إلى تدمير مدينة «سوسة».</a:t>
            </a:r>
          </a:p>
          <a:p>
            <a:endParaRPr lang="ar-IQ" dirty="0"/>
          </a:p>
        </p:txBody>
      </p:sp>
    </p:spTree>
    <p:extLst>
      <p:ext uri="{BB962C8B-B14F-4D97-AF65-F5344CB8AC3E}">
        <p14:creationId xmlns:p14="http://schemas.microsoft.com/office/powerpoint/2010/main" val="177472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591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71</TotalTime>
  <Words>563</Words>
  <Application>Microsoft Office PowerPoint</Application>
  <PresentationFormat>عرض على الشاشة (3:4)‏</PresentationFormat>
  <Paragraphs>26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أوستن</vt:lpstr>
      <vt:lpstr>المحاضرة الرابعة</vt:lpstr>
      <vt:lpstr>الامبرطورية البابلية الحديثة</vt:lpstr>
      <vt:lpstr> </vt:lpstr>
      <vt:lpstr>الملوك الاشوريين</vt:lpstr>
      <vt:lpstr>الملوك الاشوريين</vt:lpstr>
      <vt:lpstr>نهاية الامبرطورية البابلية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الثلاثون</dc:title>
  <dc:creator>hp</dc:creator>
  <cp:lastModifiedBy>dell</cp:lastModifiedBy>
  <cp:revision>16</cp:revision>
  <dcterms:created xsi:type="dcterms:W3CDTF">2023-04-01T10:14:35Z</dcterms:created>
  <dcterms:modified xsi:type="dcterms:W3CDTF">2023-10-22T15:49:36Z</dcterms:modified>
</cp:coreProperties>
</file>