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76" d="100"/>
          <a:sy n="76" d="100"/>
        </p:scale>
        <p:origin x="-184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السابعة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تأليف الاستاذ المساعد الدكتور رغد جمال مناف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12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311024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الزقورات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/>
              <a:t>جمعها </a:t>
            </a:r>
            <a:r>
              <a:rPr lang="ar-IQ" dirty="0" err="1"/>
              <a:t>الزقّورات</a:t>
            </a:r>
            <a:r>
              <a:rPr lang="ar-IQ" dirty="0"/>
              <a:t> وتقع معظمها في بلاد ما بين النهرين وهي عبارة عن معابد مدرجة كانت تبنى في سوريا والعراق ثم إيران ومن أشهر </a:t>
            </a:r>
            <a:r>
              <a:rPr lang="ar-IQ" dirty="0" err="1"/>
              <a:t>الزقورات</a:t>
            </a:r>
            <a:r>
              <a:rPr lang="ar-IQ" dirty="0"/>
              <a:t> عالمياً هي </a:t>
            </a:r>
            <a:r>
              <a:rPr lang="ar-IQ" dirty="0" err="1"/>
              <a:t>زقورة</a:t>
            </a:r>
            <a:r>
              <a:rPr lang="ar-IQ" dirty="0"/>
              <a:t>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6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لوكال</a:t>
            </a:r>
            <a:r>
              <a:rPr lang="ar-IQ" dirty="0" smtClean="0"/>
              <a:t> </a:t>
            </a:r>
            <a:r>
              <a:rPr lang="ar-IQ" dirty="0" err="1" smtClean="0"/>
              <a:t>زاكيزي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/>
              <a:t>جمعها </a:t>
            </a:r>
            <a:r>
              <a:rPr lang="ar-IQ" dirty="0" err="1"/>
              <a:t>الزقّورات</a:t>
            </a:r>
            <a:r>
              <a:rPr lang="ar-IQ" dirty="0"/>
              <a:t> وتقع معظمها في بلاد ما بين النهرين وهي عبارة عن معابد مدرجة </a:t>
            </a:r>
            <a:r>
              <a:rPr lang="ar-IQ" dirty="0" smtClean="0"/>
              <a:t>ك</a:t>
            </a:r>
          </a:p>
          <a:p>
            <a:r>
              <a:rPr lang="ar-IQ" dirty="0"/>
              <a:t>ك</a:t>
            </a:r>
            <a:r>
              <a:rPr lang="ar-IQ" dirty="0" smtClean="0"/>
              <a:t>انت </a:t>
            </a:r>
            <a:r>
              <a:rPr lang="ar-IQ" dirty="0"/>
              <a:t>تبنى في سوريا والعراق ثم إيران ومن أشهر </a:t>
            </a:r>
            <a:r>
              <a:rPr lang="ar-IQ" dirty="0" err="1"/>
              <a:t>الزقورات</a:t>
            </a:r>
            <a:r>
              <a:rPr lang="ar-IQ" dirty="0"/>
              <a:t> عالمياً هي </a:t>
            </a:r>
            <a:r>
              <a:rPr lang="ar-IQ" dirty="0" err="1"/>
              <a:t>زقورة</a:t>
            </a:r>
            <a:r>
              <a:rPr lang="ar-IQ" dirty="0"/>
              <a:t> ...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6885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الكتابة المسمارية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ظلت الكتابة المسمارية مستعملة في التدوين حتى بعد انتهاء اخر الادوار الحضارية في العراق. </a:t>
            </a:r>
          </a:p>
          <a:p>
            <a:r>
              <a:rPr lang="ar-IQ" dirty="0" smtClean="0"/>
              <a:t>ويظهر ان الخط المسماري كان مستعملا من قبل الكهنة في تدوين ملاحظاتهم حول الفلك.</a:t>
            </a:r>
          </a:p>
          <a:p>
            <a:r>
              <a:rPr lang="ar-IQ" dirty="0" smtClean="0"/>
              <a:t>استعمل الخط المسماري لتدوين اللغة السومرية </a:t>
            </a:r>
            <a:r>
              <a:rPr lang="ar-IQ" dirty="0" err="1" smtClean="0"/>
              <a:t>والاكدية</a:t>
            </a:r>
            <a:r>
              <a:rPr lang="ar-IQ" dirty="0" smtClean="0"/>
              <a:t> </a:t>
            </a:r>
          </a:p>
          <a:p>
            <a:r>
              <a:rPr lang="ar-IQ" dirty="0" smtClean="0"/>
              <a:t>تفرعت من اللهجة </a:t>
            </a:r>
            <a:r>
              <a:rPr lang="ar-IQ" dirty="0" err="1" smtClean="0"/>
              <a:t>الاكدية</a:t>
            </a:r>
            <a:r>
              <a:rPr lang="ar-IQ" dirty="0" smtClean="0"/>
              <a:t> العديد من اللهجات البابلية واشورية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9940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اصلاحات الملوك السومريين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اصلاحات </a:t>
            </a:r>
            <a:r>
              <a:rPr lang="ar-IQ" dirty="0" err="1" smtClean="0"/>
              <a:t>اوروكاجينا</a:t>
            </a:r>
            <a:r>
              <a:rPr lang="ar-IQ" dirty="0" smtClean="0"/>
              <a:t> </a:t>
            </a:r>
          </a:p>
          <a:p>
            <a:r>
              <a:rPr lang="ar-IQ" dirty="0" smtClean="0"/>
              <a:t>الاصلاحات الاقتصادية </a:t>
            </a:r>
          </a:p>
          <a:p>
            <a:r>
              <a:rPr lang="ar-IQ" dirty="0" smtClean="0"/>
              <a:t>القضاء على الفساد الاداري والسياسي والاقتصادي</a:t>
            </a:r>
          </a:p>
          <a:p>
            <a:r>
              <a:rPr lang="ar-IQ" dirty="0" smtClean="0"/>
              <a:t>اصلاح المفاسد التي نعم البلاد</a:t>
            </a:r>
          </a:p>
          <a:p>
            <a:r>
              <a:rPr lang="ar-IQ" dirty="0" smtClean="0"/>
              <a:t>الغاء الضرائب المفروضة على المواطنين</a:t>
            </a:r>
          </a:p>
          <a:p>
            <a:r>
              <a:rPr lang="ar-IQ" dirty="0" smtClean="0"/>
              <a:t>الحد من استغلال الطبقة الحاكمة لعموم الشعب.</a:t>
            </a:r>
          </a:p>
          <a:p>
            <a:r>
              <a:rPr lang="ar-IQ" dirty="0" smtClean="0"/>
              <a:t>امتاز بقدرته العسكرية والادارية في الحفاظ على وحدة البلاد.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472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6591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</TotalTime>
  <Words>158</Words>
  <Application>Microsoft Office PowerPoint</Application>
  <PresentationFormat>عرض على الشاشة (3:4)‏</PresentationFormat>
  <Paragraphs>27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أوستن</vt:lpstr>
      <vt:lpstr>المحاضرة السابعة</vt:lpstr>
      <vt:lpstr>عرض تقديمي في PowerPoint</vt:lpstr>
      <vt:lpstr>الزقورات</vt:lpstr>
      <vt:lpstr>لوكال زاكيزي</vt:lpstr>
      <vt:lpstr>الكتابة المسمارية</vt:lpstr>
      <vt:lpstr>اصلاحات الملوك السومريين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الثلاثون</dc:title>
  <dc:creator>hp</dc:creator>
  <cp:lastModifiedBy>dell</cp:lastModifiedBy>
  <cp:revision>10</cp:revision>
  <dcterms:created xsi:type="dcterms:W3CDTF">2023-04-01T10:14:35Z</dcterms:created>
  <dcterms:modified xsi:type="dcterms:W3CDTF">2023-10-22T16:14:52Z</dcterms:modified>
</cp:coreProperties>
</file>