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380"/>
    <p:restoredTop sz="94660"/>
  </p:normalViewPr>
  <p:slideViewPr>
    <p:cSldViewPr>
      <p:cViewPr>
        <p:scale>
          <a:sx n="76" d="100"/>
          <a:sy n="76" d="100"/>
        </p:scale>
        <p:origin x="-1842"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A964B32-7FDD-41EE-B473-9E1F6284FE11}" type="datetimeFigureOut">
              <a:rPr lang="ar-IQ" smtClean="0"/>
              <a:t>08/04/1445</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2E6BBCE-D33A-434D-8478-AFF54EF70B6A}" type="slidenum">
              <a:rPr lang="ar-IQ" smtClean="0"/>
              <a:t>‹#›</a:t>
            </a:fld>
            <a:endParaRPr lang="ar-IQ"/>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A964B32-7FDD-41EE-B473-9E1F6284FE11}" type="datetimeFigureOut">
              <a:rPr lang="ar-IQ" smtClean="0"/>
              <a:t>08/04/1445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A964B32-7FDD-41EE-B473-9E1F6284FE11}" type="datetimeFigureOut">
              <a:rPr lang="ar-IQ" smtClean="0"/>
              <a:t>08/04/1445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2A964B32-7FDD-41EE-B473-9E1F6284FE11}" type="datetimeFigureOut">
              <a:rPr lang="ar-IQ" smtClean="0"/>
              <a:t>08/04/1445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2A964B32-7FDD-41EE-B473-9E1F6284FE11}" type="datetimeFigureOut">
              <a:rPr lang="ar-IQ" smtClean="0"/>
              <a:t>08/04/1445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2A964B32-7FDD-41EE-B473-9E1F6284FE11}" type="datetimeFigureOut">
              <a:rPr lang="ar-IQ" smtClean="0"/>
              <a:t>08/04/1445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2E6BBCE-D33A-434D-8478-AFF54EF70B6A}" type="slidenum">
              <a:rPr lang="ar-IQ" smtClean="0"/>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2A964B32-7FDD-41EE-B473-9E1F6284FE11}" type="datetimeFigureOut">
              <a:rPr lang="ar-IQ" smtClean="0"/>
              <a:t>08/04/1445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2A964B32-7FDD-41EE-B473-9E1F6284FE11}" type="datetimeFigureOut">
              <a:rPr lang="ar-IQ" smtClean="0"/>
              <a:t>08/04/1445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964B32-7FDD-41EE-B473-9E1F6284FE11}" type="datetimeFigureOut">
              <a:rPr lang="ar-IQ" smtClean="0"/>
              <a:t>08/04/1445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A964B32-7FDD-41EE-B473-9E1F6284FE11}" type="datetimeFigureOut">
              <a:rPr lang="ar-IQ" smtClean="0"/>
              <a:t>08/04/1445</a:t>
            </a:fld>
            <a:endParaRPr lang="ar-IQ"/>
          </a:p>
        </p:txBody>
      </p:sp>
      <p:sp>
        <p:nvSpPr>
          <p:cNvPr id="7" name="Slide Number Placeholder 6"/>
          <p:cNvSpPr>
            <a:spLocks noGrp="1"/>
          </p:cNvSpPr>
          <p:nvPr>
            <p:ph type="sldNum" sz="quarter" idx="12"/>
          </p:nvPr>
        </p:nvSpPr>
        <p:spPr/>
        <p:txBody>
          <a:bodyPr/>
          <a:lstStyle/>
          <a:p>
            <a:fld id="{82E6BBCE-D33A-434D-8478-AFF54EF70B6A}" type="slidenum">
              <a:rPr lang="ar-IQ" smtClean="0"/>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2A964B32-7FDD-41EE-B473-9E1F6284FE11}" type="datetimeFigureOut">
              <a:rPr lang="ar-IQ" smtClean="0"/>
              <a:t>08/04/1445</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7" name="Slide Number Placeholder 6"/>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A964B32-7FDD-41EE-B473-9E1F6284FE11}" type="datetimeFigureOut">
              <a:rPr lang="ar-IQ" smtClean="0"/>
              <a:t>08/04/1445</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2E6BBCE-D33A-434D-8478-AFF54EF70B6A}"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المحاضرة </a:t>
            </a:r>
            <a:r>
              <a:rPr lang="ar-IQ" dirty="0" smtClean="0"/>
              <a:t>السابعة</a:t>
            </a:r>
            <a:endParaRPr lang="ar-IQ" dirty="0"/>
          </a:p>
        </p:txBody>
      </p:sp>
      <p:sp>
        <p:nvSpPr>
          <p:cNvPr id="3" name="عنوان فرعي 2"/>
          <p:cNvSpPr>
            <a:spLocks noGrp="1"/>
          </p:cNvSpPr>
          <p:nvPr>
            <p:ph type="subTitle" idx="1"/>
          </p:nvPr>
        </p:nvSpPr>
        <p:spPr/>
        <p:txBody>
          <a:bodyPr/>
          <a:lstStyle/>
          <a:p>
            <a:r>
              <a:rPr lang="ar-IQ" dirty="0" smtClean="0"/>
              <a:t>تأليف الاستاذ المساعد الدكتور رغد جمال مناف </a:t>
            </a:r>
          </a:p>
          <a:p>
            <a:endParaRPr lang="ar-IQ" dirty="0"/>
          </a:p>
        </p:txBody>
      </p:sp>
    </p:spTree>
    <p:extLst>
      <p:ext uri="{BB962C8B-B14F-4D97-AF65-F5344CB8AC3E}">
        <p14:creationId xmlns:p14="http://schemas.microsoft.com/office/powerpoint/2010/main" val="420129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الهجرات الى بلاد وادي الرافدين</a:t>
            </a:r>
            <a:endParaRPr lang="ar-IQ" dirty="0"/>
          </a:p>
        </p:txBody>
      </p:sp>
      <p:sp>
        <p:nvSpPr>
          <p:cNvPr id="3" name="عنصر نائب للمحتوى 2"/>
          <p:cNvSpPr>
            <a:spLocks noGrp="1"/>
          </p:cNvSpPr>
          <p:nvPr>
            <p:ph idx="1"/>
          </p:nvPr>
        </p:nvSpPr>
        <p:spPr/>
        <p:txBody>
          <a:bodyPr>
            <a:normAutofit/>
          </a:bodyPr>
          <a:lstStyle/>
          <a:p>
            <a:r>
              <a:rPr lang="ar-IQ" smtClean="0"/>
              <a:t>الهجرة </a:t>
            </a:r>
            <a:r>
              <a:rPr lang="ar-IQ" dirty="0"/>
              <a:t>التي حدثت في حوالي عام 2200 قبل الميلاد والتي هاجر فيها الفينيقيين والكنعانيين الى بلاد الشام، </a:t>
            </a:r>
            <a:endParaRPr lang="ar-IQ" dirty="0" smtClean="0"/>
          </a:p>
          <a:p>
            <a:r>
              <a:rPr lang="ar-IQ" dirty="0" smtClean="0"/>
              <a:t>بينما </a:t>
            </a:r>
            <a:r>
              <a:rPr lang="ar-IQ" dirty="0"/>
              <a:t>هاجر العموريون الى العراق في الفترة ذاتها. هجرة الآراميين باتجاه بلاد الشام والعراق حوالي عام 1500 قبل الميلاد وهي نفس الفترة التي هاجر فيها العبرانيين باتجاه فلسطين.</a:t>
            </a:r>
            <a:endParaRPr lang="ar-IQ" dirty="0" smtClean="0"/>
          </a:p>
        </p:txBody>
      </p:sp>
    </p:spTree>
    <p:extLst>
      <p:ext uri="{BB962C8B-B14F-4D97-AF65-F5344CB8AC3E}">
        <p14:creationId xmlns:p14="http://schemas.microsoft.com/office/powerpoint/2010/main" val="3110249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اسباب الهجرات</a:t>
            </a:r>
            <a:endParaRPr lang="ar-IQ" dirty="0"/>
          </a:p>
        </p:txBody>
      </p:sp>
      <p:sp>
        <p:nvSpPr>
          <p:cNvPr id="3" name="عنصر نائب للمحتوى 2"/>
          <p:cNvSpPr>
            <a:spLocks noGrp="1"/>
          </p:cNvSpPr>
          <p:nvPr>
            <p:ph idx="1"/>
          </p:nvPr>
        </p:nvSpPr>
        <p:spPr/>
        <p:txBody>
          <a:bodyPr>
            <a:normAutofit/>
          </a:bodyPr>
          <a:lstStyle/>
          <a:p>
            <a:endParaRPr lang="ar-IQ" dirty="0" smtClean="0"/>
          </a:p>
          <a:p>
            <a:r>
              <a:rPr lang="ar-IQ" dirty="0" smtClean="0"/>
              <a:t>البحث عن سبل المعيشة</a:t>
            </a:r>
          </a:p>
          <a:p>
            <a:r>
              <a:rPr lang="ar-IQ" dirty="0" smtClean="0"/>
              <a:t>عدم توفر مقومات العيش </a:t>
            </a:r>
          </a:p>
          <a:p>
            <a:r>
              <a:rPr lang="ar-IQ" dirty="0" smtClean="0"/>
              <a:t>عدم توفر الماء والاكل </a:t>
            </a:r>
          </a:p>
          <a:p>
            <a:r>
              <a:rPr lang="ar-IQ" dirty="0" smtClean="0"/>
              <a:t>عدم وجود حدود </a:t>
            </a:r>
            <a:r>
              <a:rPr lang="ar-IQ" dirty="0" err="1" smtClean="0"/>
              <a:t>تمنععهم</a:t>
            </a:r>
            <a:r>
              <a:rPr lang="ar-IQ" dirty="0" smtClean="0"/>
              <a:t> من الهجرة</a:t>
            </a:r>
          </a:p>
          <a:p>
            <a:r>
              <a:rPr lang="ar-IQ" dirty="0" smtClean="0"/>
              <a:t>الهجمات المتكررة بين القبائل</a:t>
            </a:r>
          </a:p>
          <a:p>
            <a:endParaRPr lang="ar-IQ" dirty="0"/>
          </a:p>
          <a:p>
            <a:endParaRPr lang="ar-IQ" dirty="0" smtClean="0"/>
          </a:p>
          <a:p>
            <a:endParaRPr lang="ar-IQ" dirty="0"/>
          </a:p>
          <a:p>
            <a:endParaRPr lang="ar-IQ" dirty="0" smtClean="0"/>
          </a:p>
          <a:p>
            <a:endParaRPr lang="ar-IQ" dirty="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p:txBody>
      </p:sp>
    </p:spTree>
    <p:extLst>
      <p:ext uri="{BB962C8B-B14F-4D97-AF65-F5344CB8AC3E}">
        <p14:creationId xmlns:p14="http://schemas.microsoft.com/office/powerpoint/2010/main" val="3002165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الهجرات واثرها في وادي الرافدين</a:t>
            </a:r>
            <a:endParaRPr lang="ar-IQ" dirty="0"/>
          </a:p>
        </p:txBody>
      </p:sp>
      <p:sp>
        <p:nvSpPr>
          <p:cNvPr id="3" name="عنصر نائب للمحتوى 2"/>
          <p:cNvSpPr>
            <a:spLocks noGrp="1"/>
          </p:cNvSpPr>
          <p:nvPr>
            <p:ph idx="1"/>
          </p:nvPr>
        </p:nvSpPr>
        <p:spPr/>
        <p:txBody>
          <a:bodyPr>
            <a:normAutofit fontScale="92500" lnSpcReduction="10000"/>
          </a:bodyPr>
          <a:lstStyle/>
          <a:p>
            <a:r>
              <a:rPr lang="ar-IQ" dirty="0"/>
              <a:t>. وأن عـدد السكـان كـان يتزايـد ولـم تعـد الأرض قـادرة على إعـاشتهـم فمـن الطبيعي أن يبحثوا عن مكان بديل كمجال حيوي يوفر لهم سبل العيش. أن الأسـس والشـروط التـي اتفـق العـلمـاء علـى أن تكــون مـؤلفـة للصفـات المشتركة بين الساميين تتوفر في سكان شبه الجزيرة العربية، إلى جانب أن اللغة العربية أصلح لغة لتمثل خصائص اللغة السامية الأم. </a:t>
            </a:r>
            <a:endParaRPr lang="ar-IQ" dirty="0" smtClean="0"/>
          </a:p>
          <a:p>
            <a:r>
              <a:rPr lang="ar-IQ" dirty="0" smtClean="0"/>
              <a:t>أن </a:t>
            </a:r>
            <a:r>
              <a:rPr lang="ar-IQ" dirty="0"/>
              <a:t>نشأة الشعوب السامية كـانت بدوية، ولـذلك لابـد أن يكـون موطنهم الأول صحراويـاً، وشبه الجـزيرة العـربية بعـد أن تحـول الكـثير من مناطقهـا إلـى صحاري بسبب الجفاف، هي أصلح مكـان لتكون ذلك الموطن</a:t>
            </a:r>
          </a:p>
        </p:txBody>
      </p:sp>
    </p:spTree>
    <p:extLst>
      <p:ext uri="{BB962C8B-B14F-4D97-AF65-F5344CB8AC3E}">
        <p14:creationId xmlns:p14="http://schemas.microsoft.com/office/powerpoint/2010/main" val="1268858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normAutofit/>
          </a:bodyPr>
          <a:lstStyle/>
          <a:p>
            <a:endParaRPr lang="ar-IQ" dirty="0"/>
          </a:p>
        </p:txBody>
      </p:sp>
    </p:spTree>
    <p:extLst>
      <p:ext uri="{BB962C8B-B14F-4D97-AF65-F5344CB8AC3E}">
        <p14:creationId xmlns:p14="http://schemas.microsoft.com/office/powerpoint/2010/main" val="1299405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268760"/>
            <a:ext cx="7024744" cy="1143000"/>
          </a:xfrm>
        </p:spPr>
        <p:txBody>
          <a:bodyPr>
            <a:normAutofit/>
          </a:bodyPr>
          <a:lstStyle/>
          <a:p>
            <a:endParaRPr lang="ar-IQ" dirty="0"/>
          </a:p>
        </p:txBody>
      </p:sp>
      <p:sp>
        <p:nvSpPr>
          <p:cNvPr id="3" name="عنصر نائب للمحتوى 2"/>
          <p:cNvSpPr>
            <a:spLocks noGrp="1"/>
          </p:cNvSpPr>
          <p:nvPr>
            <p:ph idx="1"/>
          </p:nvPr>
        </p:nvSpPr>
        <p:spPr/>
        <p:txBody>
          <a:bodyPr>
            <a:normAutofit/>
          </a:bodyPr>
          <a:lstStyle/>
          <a:p>
            <a:endParaRPr lang="ar-IQ" dirty="0"/>
          </a:p>
        </p:txBody>
      </p:sp>
    </p:spTree>
    <p:extLst>
      <p:ext uri="{BB962C8B-B14F-4D97-AF65-F5344CB8AC3E}">
        <p14:creationId xmlns:p14="http://schemas.microsoft.com/office/powerpoint/2010/main" val="1774721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65914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47</TotalTime>
  <Words>186</Words>
  <Application>Microsoft Office PowerPoint</Application>
  <PresentationFormat>عرض على الشاشة (3:4)‏</PresentationFormat>
  <Paragraphs>27</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أوستن</vt:lpstr>
      <vt:lpstr>المحاضرة السابعة</vt:lpstr>
      <vt:lpstr>الهجرات الى بلاد وادي الرافدين</vt:lpstr>
      <vt:lpstr>اسباب الهجرات</vt:lpstr>
      <vt:lpstr>الهجرات واثرها في وادي الرافدين</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الثلاثون</dc:title>
  <dc:creator>hp</dc:creator>
  <cp:lastModifiedBy>dell</cp:lastModifiedBy>
  <cp:revision>13</cp:revision>
  <dcterms:created xsi:type="dcterms:W3CDTF">2023-04-01T10:14:35Z</dcterms:created>
  <dcterms:modified xsi:type="dcterms:W3CDTF">2023-10-22T16:08:13Z</dcterms:modified>
</cp:coreProperties>
</file>