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54365-AB39-464D-8BA4-21A0D854EA1C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2E687-0F1A-470D-BFA7-678FAB779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2E687-0F1A-470D-BFA7-678FAB7795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3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3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4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1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0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4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8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9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D9B0-EA86-4A16-B879-71D7BDE7497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58467-4308-4829-A8BA-D2A4726D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اديان وضعية/ المرحلة الاولى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اعداد </a:t>
            </a:r>
            <a:endParaRPr lang="ar-IQ" dirty="0">
              <a:solidFill>
                <a:schemeClr val="tx2"/>
              </a:solidFill>
            </a:endParaRPr>
          </a:p>
          <a:p>
            <a:r>
              <a:rPr lang="ar-IQ" dirty="0">
                <a:solidFill>
                  <a:schemeClr val="tx2"/>
                </a:solidFill>
              </a:rPr>
              <a:t>د. عبد الرحمن عبد الغفور</a:t>
            </a:r>
          </a:p>
          <a:p>
            <a:r>
              <a:rPr lang="ar-IQ" dirty="0" err="1">
                <a:solidFill>
                  <a:schemeClr val="tx2"/>
                </a:solidFill>
              </a:rPr>
              <a:t>م.م</a:t>
            </a:r>
            <a:r>
              <a:rPr lang="ar-IQ" dirty="0">
                <a:solidFill>
                  <a:schemeClr val="tx2"/>
                </a:solidFill>
              </a:rPr>
              <a:t>. ساره مهدي صالح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0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مقارنة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الديانة القديمة في بلاد الرافدين (البابلية)</a:t>
            </a:r>
          </a:p>
          <a:p>
            <a:r>
              <a:rPr lang="ar-IQ" dirty="0"/>
              <a:t>يتناول البحث في الديانة القديمة في بلاد الرافدين عن معتقدات كافة الاقوام التي سكنت العراق وبابل قديما ومن تلك المعتقدات عقائد السومريين والاكديين والكلدانيين والاشوريين حيث ان الديانة البابلية ماهي </a:t>
            </a:r>
            <a:r>
              <a:rPr lang="ar-IQ" dirty="0" err="1"/>
              <a:t>الاديانة</a:t>
            </a:r>
            <a:r>
              <a:rPr lang="ar-IQ" dirty="0"/>
              <a:t> سومرية مقتبسة من ساميي وادي الرافدين وكلما تبدلت دولة من الدول البابلية ترث الاخرى الديانة وتحترمها ولا تفكر في الغائها بل ربما تضيف اليها.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90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accent4"/>
                </a:solidFill>
              </a:rPr>
              <a:t>اصل الالهة البابلية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اولا: القوى المستمدة من السماء : كانت السماء على رأس الظواهر الطبيعية فكان الاله «انو» الممثل للسماء على رأس الالهة البابلية.</a:t>
            </a:r>
          </a:p>
          <a:p>
            <a:r>
              <a:rPr lang="ar-IQ" dirty="0"/>
              <a:t>ثانيا: القوى المستمدة من الجو والهواء كان يمثل هذه القوى الاله «</a:t>
            </a:r>
            <a:r>
              <a:rPr lang="ar-IQ" dirty="0" err="1"/>
              <a:t>انليل</a:t>
            </a:r>
            <a:r>
              <a:rPr lang="ar-IQ" dirty="0"/>
              <a:t>»</a:t>
            </a:r>
          </a:p>
          <a:p>
            <a:r>
              <a:rPr lang="ar-IQ" dirty="0"/>
              <a:t>ثالثا: القوى المستمدة من الارض وقد شخصت بهيئة الهة متعددة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مقارنة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الديانة </a:t>
            </a:r>
            <a:r>
              <a:rPr lang="ar-IQ" dirty="0" err="1"/>
              <a:t>الايزيدية</a:t>
            </a:r>
            <a:r>
              <a:rPr lang="ar-IQ" dirty="0"/>
              <a:t>: هم مجموعة عرقية دينية يرى باحثوهم ان ديانتهم انبثقت عن الديانة البابلية القديمة في بلاد </a:t>
            </a:r>
            <a:r>
              <a:rPr lang="ar-IQ" dirty="0" err="1"/>
              <a:t>مابين</a:t>
            </a:r>
            <a:r>
              <a:rPr lang="ar-IQ" dirty="0"/>
              <a:t> النهرين.</a:t>
            </a:r>
          </a:p>
          <a:p>
            <a:r>
              <a:rPr lang="ar-IQ" dirty="0"/>
              <a:t>يقسم المجتمع اليزيدي الى ثلاث طبقات هي: الشيخ والبير والمريد</a:t>
            </a:r>
          </a:p>
          <a:p>
            <a:r>
              <a:rPr lang="ar-IQ" dirty="0"/>
              <a:t>اما الكهنة فهم ثلاثة انواع:</a:t>
            </a:r>
          </a:p>
          <a:p>
            <a:r>
              <a:rPr lang="ar-IQ" dirty="0"/>
              <a:t>الفقير والقوال والعرافين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4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اعياد اليزيدية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1. عيد رأس السنة</a:t>
            </a:r>
          </a:p>
          <a:p>
            <a:r>
              <a:rPr lang="ar-IQ" dirty="0"/>
              <a:t>2. عيد الميلاد (عيد </a:t>
            </a:r>
            <a:r>
              <a:rPr lang="ar-IQ" dirty="0" err="1"/>
              <a:t>بلندة</a:t>
            </a:r>
            <a:r>
              <a:rPr lang="ar-IQ" dirty="0"/>
              <a:t>)</a:t>
            </a:r>
          </a:p>
          <a:p>
            <a:r>
              <a:rPr lang="ar-IQ" dirty="0"/>
              <a:t>3. عيد </a:t>
            </a:r>
            <a:r>
              <a:rPr lang="ar-IQ" dirty="0" err="1"/>
              <a:t>اربعانية</a:t>
            </a:r>
            <a:r>
              <a:rPr lang="ar-IQ" dirty="0"/>
              <a:t> الصيف</a:t>
            </a:r>
          </a:p>
          <a:p>
            <a:r>
              <a:rPr lang="ar-IQ" dirty="0"/>
              <a:t>4. عيد القربان</a:t>
            </a:r>
          </a:p>
          <a:p>
            <a:r>
              <a:rPr lang="ar-IQ" dirty="0"/>
              <a:t>5. عيد الجماعة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01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accent5"/>
                </a:solidFill>
              </a:rPr>
              <a:t>مقارنة الاديان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الصابئة </a:t>
            </a:r>
            <a:r>
              <a:rPr lang="ar-IQ" dirty="0" err="1"/>
              <a:t>المندائية</a:t>
            </a:r>
            <a:r>
              <a:rPr lang="ar-IQ" dirty="0"/>
              <a:t>: تعد من اقدم الديانات التي تعتمد بان الخالق واحد وبهذا الوصف تعد من الديانات السماوية ويعد اتباعها اتباع دين كتابي.</a:t>
            </a:r>
          </a:p>
          <a:p>
            <a:r>
              <a:rPr lang="ar-IQ" dirty="0"/>
              <a:t>الاعياد</a:t>
            </a:r>
          </a:p>
          <a:p>
            <a:r>
              <a:rPr lang="ar-IQ" dirty="0"/>
              <a:t>1. العيد الكبير</a:t>
            </a:r>
          </a:p>
          <a:p>
            <a:r>
              <a:rPr lang="ar-IQ" dirty="0"/>
              <a:t>2. العيد الصغير</a:t>
            </a:r>
          </a:p>
          <a:p>
            <a:r>
              <a:rPr lang="ar-IQ" dirty="0"/>
              <a:t>3. عيد </a:t>
            </a:r>
            <a:r>
              <a:rPr lang="ar-IQ" dirty="0" err="1"/>
              <a:t>البنجة</a:t>
            </a:r>
            <a:endParaRPr lang="ar-IQ" dirty="0"/>
          </a:p>
          <a:p>
            <a:r>
              <a:rPr lang="ar-IQ" dirty="0"/>
              <a:t>4. عيد يحيى</a:t>
            </a:r>
          </a:p>
        </p:txBody>
      </p:sp>
    </p:spTree>
    <p:extLst>
      <p:ext uri="{BB962C8B-B14F-4D97-AF65-F5344CB8AC3E}">
        <p14:creationId xmlns:p14="http://schemas.microsoft.com/office/powerpoint/2010/main" val="3220325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مقارنة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الديانات المصرية :</a:t>
            </a:r>
          </a:p>
          <a:p>
            <a:r>
              <a:rPr lang="ar-IQ" dirty="0"/>
              <a:t>وهي من الديانات القديمة حيث لعب الدين دورا هاما في حياة المصري القديم فلم تكن قوة تسيطر على حياته كما يسيطر الدين لان الدين كان محاولة لتفسير الظواهر المحيطة بالإنسان.</a:t>
            </a:r>
          </a:p>
          <a:p>
            <a:r>
              <a:rPr lang="ar-IQ" dirty="0"/>
              <a:t>وهي من الحضارات العريقة التي لها اسسها ومرتكزاتها التي جعلتها ترتقي عن الحضارات الاخرى.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0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مقارنة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خصائص الديانة المصرية حيث اتسمت الديانة المصرية بمميزات منها:</a:t>
            </a:r>
          </a:p>
          <a:p>
            <a:r>
              <a:rPr lang="ar-IQ" dirty="0"/>
              <a:t>تعدد الكائنات المقدسة</a:t>
            </a:r>
          </a:p>
          <a:p>
            <a:r>
              <a:rPr lang="ar-IQ" dirty="0"/>
              <a:t>الحياة السياسة لعبت دور اساسي في اعطائها الطابع المميز</a:t>
            </a:r>
          </a:p>
          <a:p>
            <a:r>
              <a:rPr lang="ar-IQ" dirty="0"/>
              <a:t>لكل مقاطعة من المقاطعات اله خاص فمثلا مدينة طيبة اله «امون»</a:t>
            </a:r>
          </a:p>
          <a:p>
            <a:r>
              <a:rPr lang="ar-IQ" dirty="0"/>
              <a:t>التفاوت بين المقاطعات لان كل مقاطعة يرتفع شأنها بارتفاع الهها وتكون مفضلة سياسيا.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5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مقارنة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البعث والحساب في الديانة المصرية:</a:t>
            </a:r>
          </a:p>
          <a:p>
            <a:r>
              <a:rPr lang="ar-IQ" dirty="0"/>
              <a:t>اتسمت الديانة المصرية بالاعتقاد بالحياة ما بعد الموت  </a:t>
            </a:r>
            <a:endParaRPr lang="en-US" dirty="0"/>
          </a:p>
          <a:p>
            <a:r>
              <a:rPr lang="ar-IQ" dirty="0"/>
              <a:t>وبالخلود فيها وبالجزاء على ما قدم الانسان ولذلك نجد عقيدتهم قائمة على امرين:</a:t>
            </a:r>
          </a:p>
          <a:p>
            <a:r>
              <a:rPr lang="ar-IQ" dirty="0"/>
              <a:t>فكرة العدل الالهي</a:t>
            </a:r>
          </a:p>
          <a:p>
            <a:r>
              <a:rPr lang="ar-IQ" dirty="0"/>
              <a:t>وجود الروح وخلودها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77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مقارنة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اصل الإلهة في الديانة المصرية:</a:t>
            </a:r>
          </a:p>
          <a:p>
            <a:r>
              <a:rPr lang="ar-IQ" dirty="0"/>
              <a:t>1. القوى المستمدة من الشمس وهو «رع».</a:t>
            </a:r>
          </a:p>
          <a:p>
            <a:r>
              <a:rPr lang="ar-IQ" dirty="0"/>
              <a:t>2. القوى المستمدة من الارض وهو «جيب فتاح»</a:t>
            </a:r>
          </a:p>
          <a:p>
            <a:r>
              <a:rPr lang="ar-IQ" dirty="0"/>
              <a:t>3. القوى المستمدة من الحيوان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0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مقارنة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الديانات الهندية</a:t>
            </a:r>
          </a:p>
          <a:p>
            <a:r>
              <a:rPr lang="ar-IQ" dirty="0"/>
              <a:t>وهي من الديانات الحية فهي باقية لحد الان موجودة غير </a:t>
            </a:r>
            <a:r>
              <a:rPr lang="en-US" dirty="0"/>
              <a:t> </a:t>
            </a:r>
            <a:r>
              <a:rPr lang="ar-IQ" dirty="0"/>
              <a:t>مندثرة في ارض الهند</a:t>
            </a:r>
          </a:p>
          <a:p>
            <a:r>
              <a:rPr lang="ar-IQ" dirty="0"/>
              <a:t>ومن هذه الديانات: الديانة الهندوسية ويطلق عليها </a:t>
            </a:r>
            <a:r>
              <a:rPr lang="ar-IQ" dirty="0" err="1"/>
              <a:t>البراهمية</a:t>
            </a:r>
            <a:r>
              <a:rPr lang="ar-IQ" dirty="0"/>
              <a:t> وهي ديانة وثنية يعتنقها معظم اهل الهند.</a:t>
            </a:r>
          </a:p>
          <a:p>
            <a:r>
              <a:rPr lang="ar-IQ" dirty="0"/>
              <a:t>يعتقد معتنقوها ان براهما هو روح العالم خلق </a:t>
            </a:r>
            <a:r>
              <a:rPr lang="ar-IQ" dirty="0" err="1"/>
              <a:t>مانو</a:t>
            </a:r>
            <a:r>
              <a:rPr lang="ar-IQ" dirty="0"/>
              <a:t> ابو البشر فاخرج منه زوجا فصارا اول زوجين على وجه الارض.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7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تعريف الدين لغة واصطلاحا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الدين لغة: لزوم الانقياد</a:t>
            </a:r>
          </a:p>
          <a:p>
            <a:r>
              <a:rPr lang="ar-IQ" dirty="0"/>
              <a:t>الدين اصطلاحا( عند المسلمين): وضع الهي سائق لذوي </a:t>
            </a:r>
          </a:p>
          <a:p>
            <a:r>
              <a:rPr lang="ar-IQ" dirty="0"/>
              <a:t>العقول باختيارهم اياه للصلاح في الحال والفلاح في المآل.</a:t>
            </a:r>
            <a:endParaRPr lang="en-US" dirty="0"/>
          </a:p>
          <a:p>
            <a:r>
              <a:rPr lang="ar-IQ" dirty="0"/>
              <a:t>اما عند غير المسلمين عرفه كانت بأنه: الدين في حدود العقل.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10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accent1"/>
                </a:solidFill>
              </a:rPr>
              <a:t>مقارنة الاديان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طبقات المجتمع في الديانة الهندية:</a:t>
            </a:r>
          </a:p>
          <a:p>
            <a:r>
              <a:rPr lang="ar-IQ" dirty="0"/>
              <a:t>اولا: البراهمة هم الكهنة الذين يدرسون كتاب </a:t>
            </a:r>
            <a:r>
              <a:rPr lang="ar-IQ" dirty="0" err="1"/>
              <a:t>الفيدا</a:t>
            </a:r>
            <a:r>
              <a:rPr lang="ar-IQ" dirty="0"/>
              <a:t> الكتاب المقدس لدى الهندوس.</a:t>
            </a:r>
            <a:endParaRPr lang="en-US" dirty="0"/>
          </a:p>
          <a:p>
            <a:r>
              <a:rPr lang="ar-IQ" dirty="0"/>
              <a:t>ثانيا: </a:t>
            </a:r>
            <a:r>
              <a:rPr lang="ar-IQ" dirty="0" err="1"/>
              <a:t>الكاشتريا</a:t>
            </a:r>
            <a:r>
              <a:rPr lang="ar-IQ" dirty="0"/>
              <a:t> تقوم بحماية الشعب وتلاوة الكتاب المقدس</a:t>
            </a:r>
          </a:p>
          <a:p>
            <a:r>
              <a:rPr lang="ar-IQ" dirty="0"/>
              <a:t>ثالثا: </a:t>
            </a:r>
            <a:r>
              <a:rPr lang="ar-IQ" dirty="0" err="1"/>
              <a:t>الفيشية</a:t>
            </a:r>
            <a:r>
              <a:rPr lang="ar-IQ" dirty="0"/>
              <a:t> تقوم بزراعة الارض وتربية الماشية</a:t>
            </a:r>
          </a:p>
          <a:p>
            <a:r>
              <a:rPr lang="ar-IQ" dirty="0"/>
              <a:t>رابعا: </a:t>
            </a:r>
            <a:r>
              <a:rPr lang="ar-IQ" dirty="0" err="1"/>
              <a:t>الشودرا</a:t>
            </a:r>
            <a:r>
              <a:rPr lang="ar-IQ" dirty="0"/>
              <a:t>: عليها خدمة الطبقات الثلاثة واوامر البراهمة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2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علم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هو احد العلوم الانسانية المعنية بدراسة الاديان دراسة علمية وفق مناهج البحث التي وفرتها العلوم الانسانية ومناهجها.</a:t>
            </a:r>
          </a:p>
          <a:p>
            <a:r>
              <a:rPr lang="ar-IQ" dirty="0"/>
              <a:t>فهو يشبه علم الاجتماع الذي يدرس المجتمع ويشبه علم الانثروبولوجيا الذي يدرس بقايا الانسان وثقافته.</a:t>
            </a:r>
          </a:p>
          <a:p>
            <a:pPr marL="0" indent="0">
              <a:buNone/>
            </a:pP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40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solidFill>
                  <a:schemeClr val="tx2"/>
                </a:solidFill>
              </a:rPr>
              <a:t>ماهي الاسباب في صعوبة ايجاد تعريف واحد شامل للدين</a:t>
            </a:r>
            <a:r>
              <a:rPr lang="ar-IQ" dirty="0"/>
              <a:t>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1. كثرة الاديان السماوية وتعددها واختلافها اختلافا واسعا.</a:t>
            </a:r>
          </a:p>
          <a:p>
            <a:r>
              <a:rPr lang="ar-IQ" dirty="0"/>
              <a:t>2. الاختلاف في فهم الدين وتأويله.</a:t>
            </a:r>
          </a:p>
          <a:p>
            <a:r>
              <a:rPr lang="ar-IQ" dirty="0"/>
              <a:t>3. اتصال الدين بالعواطف والمعتقدات وهو بذلك يختلف من شخص </a:t>
            </a:r>
            <a:r>
              <a:rPr lang="ar-IQ" dirty="0" err="1"/>
              <a:t>لاخر</a:t>
            </a:r>
            <a:r>
              <a:rPr lang="ar-IQ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5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مميزات علم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1. الايمان بوجود اله او كائنات فوق الطبيعة .</a:t>
            </a:r>
          </a:p>
          <a:p>
            <a:r>
              <a:rPr lang="ar-IQ" dirty="0"/>
              <a:t>2. وجود طقوس عبادية يقصد بها تبجيل المقدس</a:t>
            </a:r>
          </a:p>
          <a:p>
            <a:r>
              <a:rPr lang="ar-IQ" dirty="0"/>
              <a:t>3. قانون اخلاقي او شريعة تشمل الاخلاق والاحكام التي يجب اتباعها من قبل الناس.</a:t>
            </a:r>
          </a:p>
          <a:p>
            <a:r>
              <a:rPr lang="ar-IQ" dirty="0"/>
              <a:t>4. التمييز بين عالم الارواح وعالم المادة</a:t>
            </a:r>
          </a:p>
          <a:p>
            <a:r>
              <a:rPr lang="ar-IQ" dirty="0"/>
              <a:t>5. الصلاة هي الشكل الاساسي للاتصال بالله او الالهة .</a:t>
            </a:r>
          </a:p>
          <a:p>
            <a:r>
              <a:rPr lang="ar-IQ" dirty="0"/>
              <a:t>6. شريعة او </a:t>
            </a:r>
            <a:r>
              <a:rPr lang="ar-IQ" dirty="0" err="1"/>
              <a:t>مباديء</a:t>
            </a:r>
            <a:r>
              <a:rPr lang="ar-IQ" dirty="0"/>
              <a:t> شرعية لتنظيم حياة المؤمن وفقا للرؤية الكونية.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اهمية الدين ووظائفه في حياة الفرد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1. اعطاء معنى على الحياة</a:t>
            </a:r>
          </a:p>
          <a:p>
            <a:r>
              <a:rPr lang="ar-IQ" dirty="0"/>
              <a:t>2. ري العطش للخلود</a:t>
            </a:r>
          </a:p>
          <a:p>
            <a:r>
              <a:rPr lang="ar-IQ" dirty="0"/>
              <a:t>3.رفع القدرة على الصبر والتحمل</a:t>
            </a:r>
          </a:p>
          <a:p>
            <a:r>
              <a:rPr lang="ar-IQ" dirty="0"/>
              <a:t>4. التخفيف من القلق والاضطراب</a:t>
            </a:r>
          </a:p>
          <a:p>
            <a:r>
              <a:rPr lang="ar-IQ" dirty="0"/>
              <a:t>5. النجاة من دوامة الوحدة.</a:t>
            </a:r>
          </a:p>
          <a:p>
            <a:r>
              <a:rPr lang="ar-IQ" dirty="0"/>
              <a:t>6. تحقيق الوحدة والتضامن</a:t>
            </a:r>
          </a:p>
          <a:p>
            <a:r>
              <a:rPr lang="ar-IQ" dirty="0"/>
              <a:t>7. تأمين القسط والعدالة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3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اهم النظريات  في نشأة الاديان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اولا: نظريات المذهب الوضعي:</a:t>
            </a:r>
          </a:p>
          <a:p>
            <a:pPr marL="0" indent="0">
              <a:buNone/>
            </a:pPr>
            <a:r>
              <a:rPr lang="ar-IQ" dirty="0"/>
              <a:t>يرى اصحاب هذا المذهب ان الباعث على التدين لدى الانسان مظاهر الطبيعة فقالوا ان اسباب نشأة الدين :</a:t>
            </a:r>
          </a:p>
          <a:p>
            <a:pPr marL="0" indent="0">
              <a:buNone/>
            </a:pPr>
            <a:r>
              <a:rPr lang="ar-IQ" dirty="0"/>
              <a:t>1. الدين وليد تعظيم الطبيعة.</a:t>
            </a:r>
          </a:p>
          <a:p>
            <a:pPr marL="0" indent="0">
              <a:buNone/>
            </a:pPr>
            <a:r>
              <a:rPr lang="ar-IQ" dirty="0"/>
              <a:t>. الدين وليد الخوف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9967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نظريات نشأة الدين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ثانيا: نظرية المذهب الحيوي</a:t>
            </a:r>
          </a:p>
          <a:p>
            <a:r>
              <a:rPr lang="ar-IQ" dirty="0"/>
              <a:t>ثالثا: نظرية </a:t>
            </a:r>
            <a:r>
              <a:rPr lang="ar-IQ" dirty="0" err="1"/>
              <a:t>التوتم</a:t>
            </a:r>
            <a:endParaRPr lang="ar-IQ" dirty="0"/>
          </a:p>
          <a:p>
            <a:r>
              <a:rPr lang="ar-IQ" dirty="0"/>
              <a:t>رابعا: الدين وليد الجهل</a:t>
            </a:r>
          </a:p>
          <a:p>
            <a:r>
              <a:rPr lang="ar-IQ" dirty="0"/>
              <a:t>خامسا: الدين وليد رغبة العدالة</a:t>
            </a:r>
          </a:p>
          <a:p>
            <a:r>
              <a:rPr lang="ar-IQ" dirty="0"/>
              <a:t>سادسا: الدين وليد الطبقية</a:t>
            </a:r>
          </a:p>
          <a:p>
            <a:r>
              <a:rPr lang="ar-IQ" dirty="0"/>
              <a:t>سابعا نظرية الاتجاه النفسي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2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solidFill>
                  <a:schemeClr val="tx2"/>
                </a:solidFill>
              </a:rPr>
              <a:t>نظريات نشأة الدين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اما اصحاب مذهب الوحي: اثبتوا بان فكرة التوحيد او الديانة عرفها الانسان ولم يبتعد عنها لكن ظهرت حالات طارئة طرأت على البشرية وطغت عليها وغيرت الكثير من اسسها.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416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872</Words>
  <Application>Microsoft Office PowerPoint</Application>
  <PresentationFormat>عرض على الشاشة (4:3)</PresentationFormat>
  <Paragraphs>104</Paragraphs>
  <Slides>20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نسق Office</vt:lpstr>
      <vt:lpstr>اديان وضعية/ المرحلة الاولى</vt:lpstr>
      <vt:lpstr>تعريف الدين لغة واصطلاحا</vt:lpstr>
      <vt:lpstr>علم الاديان</vt:lpstr>
      <vt:lpstr>ماهي الاسباب في صعوبة ايجاد تعريف واحد شامل للدين:</vt:lpstr>
      <vt:lpstr>مميزات علم الاديان</vt:lpstr>
      <vt:lpstr>اهمية الدين ووظائفه في حياة الفرد</vt:lpstr>
      <vt:lpstr>اهم النظريات  في نشأة الاديان</vt:lpstr>
      <vt:lpstr>نظريات نشأة الدين</vt:lpstr>
      <vt:lpstr>نظريات نشأة الدين</vt:lpstr>
      <vt:lpstr>مقارنة الاديان</vt:lpstr>
      <vt:lpstr>اصل الالهة البابلية</vt:lpstr>
      <vt:lpstr>مقارنة الاديان</vt:lpstr>
      <vt:lpstr>اعياد اليزيدية</vt:lpstr>
      <vt:lpstr>مقارنة الاديان</vt:lpstr>
      <vt:lpstr>مقارنة الاديان</vt:lpstr>
      <vt:lpstr>مقارنة الاديان</vt:lpstr>
      <vt:lpstr>مقارنة الاديان</vt:lpstr>
      <vt:lpstr>مقارنة الاديان</vt:lpstr>
      <vt:lpstr>مقارنة الاديان</vt:lpstr>
      <vt:lpstr>مقارنة الاديان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فقه معاملات/مرحلة ثالثة</dc:title>
  <dc:creator>OYO_2404</dc:creator>
  <cp:lastModifiedBy>suhad muhi helal</cp:lastModifiedBy>
  <cp:revision>22</cp:revision>
  <dcterms:created xsi:type="dcterms:W3CDTF">2023-10-19T06:28:58Z</dcterms:created>
  <dcterms:modified xsi:type="dcterms:W3CDTF">2023-10-26T08:49:16Z</dcterms:modified>
</cp:coreProperties>
</file>