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عنصر نائب للتاريخ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060148-4FC0-4A59-83AD-FCF25F068A25}" type="datetimeFigureOut">
              <a:rPr lang="ar-IQ" smtClean="0"/>
              <a:t>24/04/1443</a:t>
            </a:fld>
            <a:endParaRPr lang="ar-IQ"/>
          </a:p>
        </p:txBody>
      </p:sp>
      <p:sp>
        <p:nvSpPr>
          <p:cNvPr id="17" name="عنصر نائب للتذييل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29" name="عنصر نائب لرقم الشريحة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3D4152-B4BE-4F97-B54B-DB28272AD9CD}" type="slidenum">
              <a:rPr lang="ar-IQ" smtClean="0"/>
              <a:t>‹#›</a:t>
            </a:fld>
            <a:endParaRPr lang="ar-IQ"/>
          </a:p>
        </p:txBody>
      </p:sp>
      <p:sp>
        <p:nvSpPr>
          <p:cNvPr id="32" name="مستطيل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مستطيل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مستطيل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مستطيل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مستطيل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عنوان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56" name="مستطيل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مستطيل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مستطيل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مستطيل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060148-4FC0-4A59-83AD-FCF25F068A25}" type="datetimeFigureOut">
              <a:rPr lang="ar-IQ" smtClean="0"/>
              <a:t>24/04/1443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3D4152-B4BE-4F97-B54B-DB28272AD9CD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060148-4FC0-4A59-83AD-FCF25F068A25}" type="datetimeFigureOut">
              <a:rPr lang="ar-IQ" smtClean="0"/>
              <a:t>24/04/1443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3D4152-B4BE-4F97-B54B-DB28272AD9CD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060148-4FC0-4A59-83AD-FCF25F068A25}" type="datetimeFigureOut">
              <a:rPr lang="ar-IQ" smtClean="0"/>
              <a:t>24/04/1443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3D4152-B4BE-4F97-B54B-DB28272AD9CD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شكل حر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شكل حر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شكل حر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شكل حر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شكل حر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شكل حر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شكل حر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شكل حر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شكل حر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شكل حر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شكل حر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شكل حر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شكل حر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شكل حر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شكل حر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060148-4FC0-4A59-83AD-FCF25F068A25}" type="datetimeFigureOut">
              <a:rPr lang="ar-IQ" smtClean="0"/>
              <a:t>24/04/1443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3D4152-B4BE-4F97-B54B-DB28272AD9CD}" type="slidenum">
              <a:rPr lang="ar-IQ" smtClean="0"/>
              <a:t>‹#›</a:t>
            </a:fld>
            <a:endParaRPr lang="ar-IQ"/>
          </a:p>
        </p:txBody>
      </p:sp>
      <p:sp>
        <p:nvSpPr>
          <p:cNvPr id="7" name="مستطيل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8" name="مستطيل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مستطيل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مستطيل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مستطيل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مستطيل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060148-4FC0-4A59-83AD-FCF25F068A25}" type="datetimeFigureOut">
              <a:rPr lang="ar-IQ" smtClean="0"/>
              <a:t>24/04/1443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3D4152-B4BE-4F97-B54B-DB28272AD9CD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مستطيل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060148-4FC0-4A59-83AD-FCF25F068A25}" type="datetimeFigureOut">
              <a:rPr lang="ar-IQ" smtClean="0"/>
              <a:t>24/04/1443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3D4152-B4BE-4F97-B54B-DB28272AD9CD}" type="slidenum">
              <a:rPr lang="ar-IQ" smtClean="0"/>
              <a:t>‹#›</a:t>
            </a:fld>
            <a:endParaRPr lang="ar-IQ"/>
          </a:p>
        </p:txBody>
      </p:sp>
      <p:sp>
        <p:nvSpPr>
          <p:cNvPr id="16" name="مستطيل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مستطيل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مستطيل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مستطيل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مستطيل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مستطيل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مستطيل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مستطيل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مستطيل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060148-4FC0-4A59-83AD-FCF25F068A25}" type="datetimeFigureOut">
              <a:rPr lang="ar-IQ" smtClean="0"/>
              <a:t>24/04/1443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3D4152-B4BE-4F97-B54B-DB28272AD9CD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060148-4FC0-4A59-83AD-FCF25F068A25}" type="datetimeFigureOut">
              <a:rPr lang="ar-IQ" smtClean="0"/>
              <a:t>24/04/1443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3D4152-B4BE-4F97-B54B-DB28272AD9CD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060148-4FC0-4A59-83AD-FCF25F068A25}" type="datetimeFigureOut">
              <a:rPr lang="ar-IQ" smtClean="0"/>
              <a:t>24/04/1443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3D4152-B4BE-4F97-B54B-DB28272AD9CD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مستطيل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رابط مستقيم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مجموعة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رابط مستقيم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رابط مستقيم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رابط مستقيم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عنوان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ar-SA" smtClean="0"/>
              <a:t>انقر فوق الأيقونة لإضافة صورة</a:t>
            </a:r>
            <a:endParaRPr kumimoji="0"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grpSp>
        <p:nvGrpSpPr>
          <p:cNvPr id="14" name="مجموعة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رابط مستقيم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رابط مستقيم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رابط مستقيم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مجموعة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رابط مستقيم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رابط مستقيم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رابط مستقيم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53060148-4FC0-4A59-83AD-FCF25F068A25}" type="datetimeFigureOut">
              <a:rPr lang="ar-IQ" smtClean="0"/>
              <a:t>24/04/1443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373D4152-B4BE-4F97-B54B-DB28272AD9CD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مستطيل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مستطيل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مستطيل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مستطيل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مستطيل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مستطيل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مستطيل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مستطيل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عنصر نائب للعنوان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4" name="عنصر نائب للتاريخ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53060148-4FC0-4A59-83AD-FCF25F068A25}" type="datetimeFigureOut">
              <a:rPr lang="ar-IQ" smtClean="0"/>
              <a:t>24/04/1443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ar-IQ"/>
          </a:p>
        </p:txBody>
      </p:sp>
      <p:sp>
        <p:nvSpPr>
          <p:cNvPr id="23" name="عنصر نائب لرقم الشريحة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373D4152-B4BE-4F97-B54B-DB28272AD9CD}" type="slidenum">
              <a:rPr lang="ar-IQ" smtClean="0"/>
              <a:t>‹#›</a:t>
            </a:fld>
            <a:endParaRPr lang="ar-IQ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r" rtl="1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r" rtl="1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r" rtl="1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r" rtl="1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r" rtl="1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r" rtl="1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r" rtl="1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r" rtl="1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r" rtl="1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IQ" dirty="0" smtClean="0"/>
              <a:t>محاضرات الحديث النبوي الشريف</a:t>
            </a: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IQ" dirty="0" smtClean="0"/>
              <a:t>تحمل الحديث / وطرق التحمل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864821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طرق تحمل الحديث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1ـ </a:t>
            </a:r>
            <a:r>
              <a:rPr lang="ar-IQ" dirty="0"/>
              <a:t>السماع   2 ـ القراءة على الشيخ    3 ـ المناولة    4 ـ </a:t>
            </a:r>
            <a:r>
              <a:rPr lang="ar-IQ" dirty="0" err="1"/>
              <a:t>الكتابه</a:t>
            </a:r>
            <a:r>
              <a:rPr lang="ar-IQ" dirty="0"/>
              <a:t>    5 ـ الإعلام     6 ـ الوجادة     7 – الاملاء     8 - الإجازة</a:t>
            </a:r>
          </a:p>
        </p:txBody>
      </p:sp>
    </p:spTree>
    <p:extLst>
      <p:ext uri="{BB962C8B-B14F-4D97-AF65-F5344CB8AC3E}">
        <p14:creationId xmlns:p14="http://schemas.microsoft.com/office/powerpoint/2010/main" val="4146662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تعريف الاجازة وبيانها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>
                <a:solidFill>
                  <a:srgbClr val="FF0000"/>
                </a:solidFill>
              </a:rPr>
              <a:t>يقال</a:t>
            </a:r>
            <a:r>
              <a:rPr lang="ar-IQ" dirty="0"/>
              <a:t>: </a:t>
            </a:r>
            <a:r>
              <a:rPr lang="ar-IQ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أجاز الشيخ تلميذه، وأجاز له، بمعنى: أذن له في الرواية عنه. ويقال: استجاز التلميذ شيخه، أي: طلب منه الإجازة فالإجازة: تجويز وإذن بالرواية .</a:t>
            </a:r>
          </a:p>
          <a:p>
            <a:r>
              <a:rPr lang="ar-IQ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وعرفها الشيخ الطهراني في (الذريعة 1 / 131) ب‍ (الكلام الصادر عن المجيز المشتمل على إنشائه الاذن في رواية الحديث عنه بعد اختباره إجمالا بمروياته).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790481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حركة">
  <a:themeElements>
    <a:clrScheme name="حركة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حركة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حركة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10</TotalTime>
  <Words>103</Words>
  <Application>Microsoft Office PowerPoint</Application>
  <PresentationFormat>عرض على الشاشة (3:4)‏</PresentationFormat>
  <Paragraphs>7</Paragraphs>
  <Slides>3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3</vt:i4>
      </vt:variant>
    </vt:vector>
  </HeadingPairs>
  <TitlesOfParts>
    <vt:vector size="4" baseType="lpstr">
      <vt:lpstr>حركة</vt:lpstr>
      <vt:lpstr>محاضرات الحديث النبوي الشريف</vt:lpstr>
      <vt:lpstr>طرق تحمل الحديث</vt:lpstr>
      <vt:lpstr>تعريف الاجازة وبيانها</vt:lpstr>
    </vt:vector>
  </TitlesOfParts>
  <Company>SACC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محاضرات الحديث النبوي الشريف</dc:title>
  <dc:creator>Maher</dc:creator>
  <cp:lastModifiedBy>Maher</cp:lastModifiedBy>
  <cp:revision>2</cp:revision>
  <dcterms:created xsi:type="dcterms:W3CDTF">2021-11-29T15:26:32Z</dcterms:created>
  <dcterms:modified xsi:type="dcterms:W3CDTF">2021-11-29T15:37:22Z</dcterms:modified>
</cp:coreProperties>
</file>