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54365-AB39-464D-8BA4-21A0D854EA1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2E687-0F1A-470D-BFA7-678FAB779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2E687-0F1A-470D-BFA7-678FAB7795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30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3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4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1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0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4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8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9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D9B0-EA86-4A16-B879-71D7BDE7497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فقه معاملات/مرحلة ثالثة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اعداد </a:t>
            </a:r>
          </a:p>
          <a:p>
            <a:r>
              <a:rPr lang="ar-IQ" dirty="0" err="1" smtClean="0"/>
              <a:t>ا.م.د</a:t>
            </a:r>
            <a:r>
              <a:rPr lang="ar-IQ" dirty="0" smtClean="0"/>
              <a:t>. لقاء عبد الحسين رستم</a:t>
            </a:r>
          </a:p>
          <a:p>
            <a:r>
              <a:rPr lang="ar-IQ" dirty="0" err="1" smtClean="0"/>
              <a:t>م.م</a:t>
            </a:r>
            <a:r>
              <a:rPr lang="ar-IQ" dirty="0" smtClean="0"/>
              <a:t>. ساره مهدي صالح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حكم بيع السكران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ذهب الحنابلة والامامية الى ان بيع السكران غير صحيح لان لاعقل له عند العقد</a:t>
            </a:r>
          </a:p>
          <a:p>
            <a:r>
              <a:rPr lang="ar-IQ" dirty="0" smtClean="0"/>
              <a:t>اما الحنفية والشافعية ورواية عند </a:t>
            </a:r>
            <a:r>
              <a:rPr lang="ar-IQ" dirty="0" err="1" smtClean="0"/>
              <a:t>الحنابله</a:t>
            </a:r>
            <a:r>
              <a:rPr lang="ar-IQ" dirty="0" smtClean="0"/>
              <a:t> صحيح اذا كان سكره بطريق غير مباح</a:t>
            </a:r>
          </a:p>
          <a:p>
            <a:r>
              <a:rPr lang="ar-IQ" dirty="0" smtClean="0"/>
              <a:t>اما </a:t>
            </a:r>
            <a:r>
              <a:rPr lang="ar-IQ" dirty="0" err="1" smtClean="0"/>
              <a:t>المالكيه</a:t>
            </a:r>
            <a:r>
              <a:rPr lang="ar-IQ" dirty="0" smtClean="0"/>
              <a:t> قالوا اذا كان فاقد التمييز فبيعه غير صحيح واذا كان غير </a:t>
            </a:r>
            <a:r>
              <a:rPr lang="ar-IQ" smtClean="0"/>
              <a:t>فاقد التمييز فعقده صحيح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90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4"/>
                </a:solidFill>
              </a:rPr>
              <a:t>محل العقد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يشترط في محل العقد شروط وهي:</a:t>
            </a:r>
          </a:p>
          <a:p>
            <a:r>
              <a:rPr lang="ar-IQ" dirty="0" smtClean="0"/>
              <a:t>1.ان يكون محل العقد موجود وقت التعاقد</a:t>
            </a:r>
          </a:p>
          <a:p>
            <a:r>
              <a:rPr lang="ar-IQ" dirty="0" smtClean="0"/>
              <a:t>ان يكون المعقود عليه معلوما بوصف او رؤية</a:t>
            </a:r>
          </a:p>
          <a:p>
            <a:r>
              <a:rPr lang="ar-IQ" dirty="0" smtClean="0"/>
              <a:t>ان يكون المعقود عليه مالاً ينتفع به ذاتا وشرعا</a:t>
            </a:r>
          </a:p>
          <a:p>
            <a:r>
              <a:rPr lang="ar-IQ" dirty="0" smtClean="0"/>
              <a:t>ان يكون المبيع مملوكا للبائع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2"/>
                </a:solidFill>
              </a:rPr>
              <a:t>انواع عقد البيع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قسم الفقهاء عقد البيع الى صحيح وباطل</a:t>
            </a:r>
          </a:p>
          <a:p>
            <a:r>
              <a:rPr lang="ar-IQ" dirty="0" smtClean="0"/>
              <a:t>فالصحيح هو ما استكمل اركانه وشروطه</a:t>
            </a:r>
          </a:p>
          <a:p>
            <a:r>
              <a:rPr lang="ar-IQ" dirty="0" smtClean="0"/>
              <a:t>اما العقد الباطل هو الذي حصل خلل في اركانه وشرطه</a:t>
            </a:r>
          </a:p>
          <a:p>
            <a:r>
              <a:rPr lang="ar-IQ" dirty="0" smtClean="0"/>
              <a:t>اما الحنفية اضافوا اليه نوع ثالث وهو العقد الفاسد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4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2"/>
                </a:solidFill>
              </a:rPr>
              <a:t>الخيارات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1. خيار الشرط</a:t>
            </a:r>
          </a:p>
          <a:p>
            <a:r>
              <a:rPr lang="ar-IQ" dirty="0" smtClean="0"/>
              <a:t>2. خيار الرؤية</a:t>
            </a:r>
          </a:p>
          <a:p>
            <a:r>
              <a:rPr lang="ar-IQ" dirty="0" smtClean="0"/>
              <a:t>3. خيار العيب</a:t>
            </a:r>
          </a:p>
          <a:p>
            <a:r>
              <a:rPr lang="ar-IQ" dirty="0" smtClean="0"/>
              <a:t>4. خيار التعيين</a:t>
            </a:r>
          </a:p>
          <a:p>
            <a:r>
              <a:rPr lang="ar-IQ" dirty="0" smtClean="0"/>
              <a:t>5. خيار الغبن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01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5"/>
                </a:solidFill>
              </a:rPr>
              <a:t>الربا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الربا لغة واصطلاحا</a:t>
            </a:r>
          </a:p>
          <a:p>
            <a:r>
              <a:rPr lang="ar-IQ" dirty="0" smtClean="0"/>
              <a:t>الربا في اللغة هو الزيادة</a:t>
            </a:r>
          </a:p>
          <a:p>
            <a:r>
              <a:rPr lang="ar-IQ" dirty="0" smtClean="0"/>
              <a:t>الربا في الاصطلاح: عرفه </a:t>
            </a:r>
            <a:r>
              <a:rPr lang="ar-IQ" dirty="0" err="1" smtClean="0"/>
              <a:t>الشافعيه</a:t>
            </a:r>
            <a:r>
              <a:rPr lang="ar-IQ" dirty="0" smtClean="0"/>
              <a:t> بأنه عقد على عوض مخصوص</a:t>
            </a:r>
          </a:p>
          <a:p>
            <a:r>
              <a:rPr lang="ar-IQ" dirty="0" smtClean="0"/>
              <a:t>وعرفه </a:t>
            </a:r>
            <a:r>
              <a:rPr lang="ar-IQ" dirty="0" err="1" smtClean="0"/>
              <a:t>الحنفيه</a:t>
            </a:r>
            <a:r>
              <a:rPr lang="ar-IQ" dirty="0" smtClean="0"/>
              <a:t> بأنه الفضل الخالي عن العوض المشروع في البيع.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25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6"/>
                </a:solidFill>
              </a:rPr>
              <a:t>ادلة تحريم الربا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حرمت الشريعة الاسلامية الربا بالقران والسنة والاجماع</a:t>
            </a:r>
          </a:p>
          <a:p>
            <a:r>
              <a:rPr lang="ar-IQ" dirty="0" smtClean="0"/>
              <a:t>قوله تعالى:(( واحل الله البيع وحرم الربا))</a:t>
            </a:r>
          </a:p>
          <a:p>
            <a:r>
              <a:rPr lang="ar-IQ" dirty="0" smtClean="0"/>
              <a:t>ومن السنة النبوية روى ابن مسعود (رضي الله عنه) قال: (لعن رسول الله (صلى الله عليه وسلم) اكل الربا وموكله وكاتبه  وشاهديه)</a:t>
            </a:r>
          </a:p>
          <a:p>
            <a:r>
              <a:rPr lang="ar-IQ" dirty="0" smtClean="0"/>
              <a:t>وقد اجمعت الامة الاسلامية على حرمة الربا.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0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2"/>
                </a:solidFill>
              </a:rPr>
              <a:t>انواع الربا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الربا على نوعين</a:t>
            </a:r>
          </a:p>
          <a:p>
            <a:r>
              <a:rPr lang="ar-IQ" dirty="0" smtClean="0"/>
              <a:t>اولا: ربا الفضل</a:t>
            </a:r>
          </a:p>
          <a:p>
            <a:r>
              <a:rPr lang="ar-IQ" dirty="0" smtClean="0"/>
              <a:t>ثانيا: ربا النسيئة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56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3"/>
                </a:solidFill>
              </a:rPr>
              <a:t>القرض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القرض في اللغة والاصطلاح</a:t>
            </a:r>
          </a:p>
          <a:p>
            <a:r>
              <a:rPr lang="ar-IQ" dirty="0" smtClean="0"/>
              <a:t>القرض لغة القطع</a:t>
            </a:r>
          </a:p>
          <a:p>
            <a:r>
              <a:rPr lang="ar-IQ" dirty="0" smtClean="0"/>
              <a:t>اما في الاصطلاح: هو </a:t>
            </a:r>
            <a:r>
              <a:rPr lang="ar-IQ" dirty="0" err="1" smtClean="0"/>
              <a:t>ماتعطيه</a:t>
            </a:r>
            <a:r>
              <a:rPr lang="ar-IQ" dirty="0" smtClean="0"/>
              <a:t> من مثلي لتتقاضاه</a:t>
            </a:r>
          </a:p>
          <a:p>
            <a:r>
              <a:rPr lang="ar-IQ" dirty="0" smtClean="0"/>
              <a:t>او هو تمليك الشيء على ان يرد بدله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77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2"/>
                </a:solidFill>
              </a:rPr>
              <a:t>ادلة مشروعيته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القرض مشروع في السنة والاجماع</a:t>
            </a:r>
          </a:p>
          <a:p>
            <a:r>
              <a:rPr lang="ar-IQ" dirty="0" smtClean="0"/>
              <a:t>ومن السنة عن ابن مسعود(رضي الله عنه) ان النبي(صلى الله عليه وسلم) قال: (ما من مسلم يقرض قرضا مرتين الا كان كصدقة مرة)</a:t>
            </a:r>
          </a:p>
          <a:p>
            <a:r>
              <a:rPr lang="ar-IQ" dirty="0" smtClean="0"/>
              <a:t>واجمع المسلمون على جوازه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0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2"/>
                </a:solidFill>
              </a:rPr>
              <a:t>السفتجة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هي معاملة مالية يقرض فيها انسان قرضا </a:t>
            </a:r>
            <a:r>
              <a:rPr lang="ar-IQ" dirty="0" err="1" smtClean="0"/>
              <a:t>لاخر</a:t>
            </a:r>
            <a:r>
              <a:rPr lang="ar-IQ" dirty="0" smtClean="0"/>
              <a:t> في بلد ليوفيه المقترض او نائبه او مدينه الى المقرض نفسه او نائبه او </a:t>
            </a:r>
            <a:r>
              <a:rPr lang="ar-IQ" dirty="0" err="1" smtClean="0"/>
              <a:t>دائنه</a:t>
            </a:r>
            <a:r>
              <a:rPr lang="ar-IQ" dirty="0" smtClean="0"/>
              <a:t> في بلد معين اخر.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7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تعريف البيع لغةً واصطلاحاً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10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1"/>
                </a:solidFill>
              </a:rPr>
              <a:t>حكم السفتجة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عند الحنفية السفتجة </a:t>
            </a:r>
            <a:r>
              <a:rPr lang="ar-IQ" dirty="0" err="1" smtClean="0"/>
              <a:t>مكروهه</a:t>
            </a:r>
            <a:r>
              <a:rPr lang="ar-IQ" dirty="0" smtClean="0"/>
              <a:t> تحريما اذا كانت مشروطه في عقد البيع</a:t>
            </a:r>
          </a:p>
          <a:p>
            <a:r>
              <a:rPr lang="ar-IQ" dirty="0" smtClean="0"/>
              <a:t>عند المالكية محرمة </a:t>
            </a:r>
            <a:r>
              <a:rPr lang="ar-IQ" dirty="0" err="1" smtClean="0"/>
              <a:t>لانها</a:t>
            </a:r>
            <a:r>
              <a:rPr lang="ar-IQ" dirty="0" smtClean="0"/>
              <a:t> تجر نفع خطر الطريق للمقرض</a:t>
            </a:r>
          </a:p>
          <a:p>
            <a:r>
              <a:rPr lang="ar-IQ" dirty="0" smtClean="0"/>
              <a:t>وعند الشافعية جائزة شرعا</a:t>
            </a:r>
          </a:p>
          <a:p>
            <a:r>
              <a:rPr lang="ar-IQ" dirty="0" smtClean="0"/>
              <a:t>اما عند الحنابلة ذهبوا الى عدم جوازها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2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البيع في اللغة: قال في مختار الصحاح: باع الشيء يبيعه بيعاً ومبيعاً فهو مطلق المبادلة </a:t>
            </a:r>
          </a:p>
          <a:p>
            <a:r>
              <a:rPr lang="ar-IQ" dirty="0" smtClean="0"/>
              <a:t>ومنه قوله تعالى((وشروه بثمن بخس دراهم معدودة))</a:t>
            </a:r>
          </a:p>
          <a:p>
            <a:pPr marL="0" indent="0">
              <a:buNone/>
            </a:pPr>
            <a:r>
              <a:rPr lang="ar-IQ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40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البيع في الاصطلاح: فقد اختلف الفقهاء في تعريفه:</a:t>
            </a:r>
          </a:p>
          <a:p>
            <a:endParaRPr lang="ar-IQ" dirty="0" smtClean="0"/>
          </a:p>
          <a:p>
            <a:r>
              <a:rPr lang="ar-IQ" dirty="0" smtClean="0"/>
              <a:t>   عرفه الحنفية بقولهم: مبادلة المال بالمال بالتراضي وقال المالكية: </a:t>
            </a:r>
            <a:r>
              <a:rPr lang="ar-IQ" dirty="0" err="1" smtClean="0"/>
              <a:t>هوعقد</a:t>
            </a:r>
            <a:r>
              <a:rPr lang="ar-IQ" dirty="0" smtClean="0"/>
              <a:t> معاوضة على غير منافع ولا متعة لذة</a:t>
            </a:r>
          </a:p>
          <a:p>
            <a:r>
              <a:rPr lang="ar-IQ" dirty="0" smtClean="0"/>
              <a:t>وقال الشافعية: </a:t>
            </a:r>
            <a:r>
              <a:rPr lang="ar-IQ" dirty="0" err="1" smtClean="0"/>
              <a:t>هومقابلة</a:t>
            </a:r>
            <a:r>
              <a:rPr lang="ar-IQ" dirty="0" smtClean="0"/>
              <a:t> مال بمال على وجه مخصوص</a:t>
            </a:r>
          </a:p>
          <a:p>
            <a:r>
              <a:rPr lang="ar-IQ" dirty="0" smtClean="0"/>
              <a:t>وقال الحنابلة :</a:t>
            </a:r>
            <a:r>
              <a:rPr lang="ar-IQ" dirty="0" err="1" smtClean="0"/>
              <a:t>هومبادلة</a:t>
            </a:r>
            <a:r>
              <a:rPr lang="ar-IQ" dirty="0" smtClean="0"/>
              <a:t> المال بالمال تمليكاً وتملكاً</a:t>
            </a:r>
          </a:p>
          <a:p>
            <a:r>
              <a:rPr lang="ar-IQ" dirty="0" smtClean="0"/>
              <a:t>وقال </a:t>
            </a:r>
            <a:r>
              <a:rPr lang="ar-IQ" dirty="0" err="1" smtClean="0"/>
              <a:t>الامامية:هو</a:t>
            </a:r>
            <a:r>
              <a:rPr lang="ar-IQ" dirty="0" smtClean="0"/>
              <a:t> اللفظ الدال على نقل الملك من مالك الى اخر بعوض معلوم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5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ادلة مشروعية البيع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البيع جائز شرعاً وحكمه الاباحة ويدل على جوازه الكتاب والسنة والاجماع والقياس</a:t>
            </a:r>
          </a:p>
          <a:p>
            <a:r>
              <a:rPr lang="en-US" dirty="0" smtClean="0"/>
              <a:t>((</a:t>
            </a:r>
            <a:r>
              <a:rPr lang="ar-IQ" dirty="0" smtClean="0"/>
              <a:t> من الكتاب: قوله تعالى((واحل الله البيع وحرم الربا</a:t>
            </a:r>
          </a:p>
          <a:p>
            <a:r>
              <a:rPr lang="ar-IQ" dirty="0" smtClean="0"/>
              <a:t>من السنة: قوله عليه الصلاة والسلام((البيعان بالخيار مالم يتفرقا))</a:t>
            </a:r>
          </a:p>
          <a:p>
            <a:r>
              <a:rPr lang="ar-IQ" dirty="0" smtClean="0"/>
              <a:t>وقد اجمع المسلمون في كل العصور على جواز البيع في الجملة وتعاملوا به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4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2"/>
                </a:solidFill>
              </a:rPr>
              <a:t>اركان البيع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صيغة العقد</a:t>
            </a:r>
          </a:p>
          <a:p>
            <a:r>
              <a:rPr lang="ar-IQ" dirty="0" smtClean="0"/>
              <a:t>العاقدان</a:t>
            </a:r>
          </a:p>
          <a:p>
            <a:r>
              <a:rPr lang="ar-IQ" dirty="0" smtClean="0"/>
              <a:t>محل العقد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3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صيغة العقد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صيغة العقد: الايجاب والقبول اللذان عن طريقهما يتم الكشف عن التراضي المطلوب لانعقاد العقد.</a:t>
            </a:r>
          </a:p>
          <a:p>
            <a:pPr marL="0" indent="0">
              <a:buNone/>
            </a:pPr>
            <a:r>
              <a:rPr lang="ar-IQ" dirty="0" smtClean="0"/>
              <a:t>الفاظ عقد البيع تكون بصيغ مختلفة واقوى الالفاظ هو الماضي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7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3"/>
                </a:solidFill>
              </a:rPr>
              <a:t>بيع المعاطاة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بيع المعاطاة: هو ان يتم البيع بدون لفظ معبر عن الارادة كما لو قال البائع للمشتري خذ هذا الثوب بدينار.</a:t>
            </a:r>
          </a:p>
          <a:p>
            <a:r>
              <a:rPr lang="ar-IQ" dirty="0" smtClean="0"/>
              <a:t>وقد اختلف الفقهاء في صحة هذا النوع من البيوع </a:t>
            </a:r>
          </a:p>
          <a:p>
            <a:r>
              <a:rPr lang="ar-IQ" dirty="0" smtClean="0"/>
              <a:t>عند الحنفية جواز بيع  المعاطاة في السلع الثمينة </a:t>
            </a:r>
            <a:r>
              <a:rPr lang="ar-IQ" dirty="0" err="1" smtClean="0"/>
              <a:t>والرخصية</a:t>
            </a:r>
            <a:endParaRPr lang="ar-IQ" dirty="0" smtClean="0"/>
          </a:p>
          <a:p>
            <a:r>
              <a:rPr lang="ar-IQ" dirty="0" smtClean="0"/>
              <a:t>اما الشافعية والامامية منعوا بيع المعاطاة بسبب الجهالة</a:t>
            </a:r>
          </a:p>
          <a:p>
            <a:r>
              <a:rPr lang="ar-IQ" dirty="0" smtClean="0"/>
              <a:t>وقد فرق الامام </a:t>
            </a:r>
            <a:r>
              <a:rPr lang="ar-IQ" dirty="0" err="1" smtClean="0"/>
              <a:t>الكرخي</a:t>
            </a:r>
            <a:r>
              <a:rPr lang="ar-IQ" dirty="0" smtClean="0"/>
              <a:t> من الحنفية وبعض الشافعية بين السلع الثمينة والرخيصة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2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5"/>
                </a:solidFill>
              </a:rPr>
              <a:t>العاقدان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من الشروط التي يجب ان تتوفر في العاقدان</a:t>
            </a:r>
          </a:p>
          <a:p>
            <a:r>
              <a:rPr lang="ar-IQ" dirty="0" smtClean="0"/>
              <a:t>1. العقل </a:t>
            </a:r>
            <a:r>
              <a:rPr lang="ar-IQ" dirty="0" err="1" smtClean="0"/>
              <a:t>لانه</a:t>
            </a:r>
            <a:r>
              <a:rPr lang="ar-IQ" dirty="0" smtClean="0"/>
              <a:t> مناط صحة التصرف</a:t>
            </a:r>
          </a:p>
          <a:p>
            <a:r>
              <a:rPr lang="ar-IQ" dirty="0" smtClean="0"/>
              <a:t>2.البلوغ يشترط في العاقدين ان يكونا بالغين راشدين</a:t>
            </a:r>
          </a:p>
          <a:p>
            <a:r>
              <a:rPr lang="ar-IQ" dirty="0" smtClean="0"/>
              <a:t>3.الاختيار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416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650</Words>
  <Application>Microsoft Office PowerPoint</Application>
  <PresentationFormat>عرض على الشاشة (3:4)‏</PresentationFormat>
  <Paragraphs>89</Paragraphs>
  <Slides>20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نسق Office</vt:lpstr>
      <vt:lpstr>فقه معاملات/مرحلة ثالثة</vt:lpstr>
      <vt:lpstr>عرض تقديمي في PowerPoint</vt:lpstr>
      <vt:lpstr>عرض تقديمي في PowerPoint</vt:lpstr>
      <vt:lpstr>عرض تقديمي في PowerPoint</vt:lpstr>
      <vt:lpstr>ادلة مشروعية البيع</vt:lpstr>
      <vt:lpstr>اركان البيع</vt:lpstr>
      <vt:lpstr>صيغة العقد</vt:lpstr>
      <vt:lpstr>بيع المعاطاة</vt:lpstr>
      <vt:lpstr>العاقدان</vt:lpstr>
      <vt:lpstr>حكم بيع السكران</vt:lpstr>
      <vt:lpstr>محل العقد</vt:lpstr>
      <vt:lpstr>انواع عقد البيع</vt:lpstr>
      <vt:lpstr>الخيارات</vt:lpstr>
      <vt:lpstr>الربا</vt:lpstr>
      <vt:lpstr>ادلة تحريم الربا</vt:lpstr>
      <vt:lpstr>انواع الربا</vt:lpstr>
      <vt:lpstr>القرض</vt:lpstr>
      <vt:lpstr>ادلة مشروعيته</vt:lpstr>
      <vt:lpstr>السفتجة</vt:lpstr>
      <vt:lpstr>حكم السفتجة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فقه معاملات/مرحلة ثالثة</dc:title>
  <dc:creator>OYO_2404</dc:creator>
  <cp:lastModifiedBy>user</cp:lastModifiedBy>
  <cp:revision>11</cp:revision>
  <dcterms:created xsi:type="dcterms:W3CDTF">2023-10-19T06:28:58Z</dcterms:created>
  <dcterms:modified xsi:type="dcterms:W3CDTF">2023-10-19T08:42:37Z</dcterms:modified>
</cp:coreProperties>
</file>