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3748C3-2CAB-40D2-98EE-E819183C82A6}" type="datetimeFigureOut">
              <a:rPr lang="ar-IQ" smtClean="0"/>
              <a:t>08/11/1442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E02ADA-3B01-489D-994D-B6CB189BE1A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أصول الفقه الإسلامي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5400" dirty="0" smtClean="0">
                <a:solidFill>
                  <a:srgbClr val="C00000"/>
                </a:solidFill>
              </a:rPr>
              <a:t>القياس</a:t>
            </a:r>
            <a:endParaRPr lang="ar-IQ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القياس في اللغة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800" dirty="0"/>
              <a:t>هو التقدير نحو القول ، قست </a:t>
            </a:r>
            <a:r>
              <a:rPr lang="ar-IQ" sz="4800" dirty="0" err="1"/>
              <a:t>الشئ</a:t>
            </a:r>
            <a:r>
              <a:rPr lang="ar-IQ" sz="4800" dirty="0"/>
              <a:t> </a:t>
            </a:r>
            <a:r>
              <a:rPr lang="ar-IQ" sz="4800" dirty="0" err="1"/>
              <a:t>بالشي</a:t>
            </a:r>
            <a:r>
              <a:rPr lang="ar-IQ" sz="4800" dirty="0"/>
              <a:t> اي قدرته عليه .</a:t>
            </a:r>
          </a:p>
        </p:txBody>
      </p:sp>
    </p:spTree>
    <p:extLst>
      <p:ext uri="{BB962C8B-B14F-4D97-AF65-F5344CB8AC3E}">
        <p14:creationId xmlns:p14="http://schemas.microsoft.com/office/powerpoint/2010/main" val="37338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تعريف </a:t>
            </a:r>
            <a:r>
              <a:rPr lang="ar-IQ" dirty="0" smtClean="0"/>
              <a:t>القياس </a:t>
            </a:r>
            <a:r>
              <a:rPr lang="ar-IQ" dirty="0" err="1" smtClean="0"/>
              <a:t>إصطلاحاً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400" dirty="0"/>
              <a:t>إثبات مثل حكم معلوم في معلوم أخر </a:t>
            </a:r>
            <a:r>
              <a:rPr lang="ar-IQ" sz="4400" dirty="0" err="1"/>
              <a:t>لأشتراكهما</a:t>
            </a:r>
            <a:r>
              <a:rPr lang="ar-IQ" sz="4400" dirty="0"/>
              <a:t> في علة الحكم عن المثبت. </a:t>
            </a:r>
          </a:p>
        </p:txBody>
      </p:sp>
    </p:spTree>
    <p:extLst>
      <p:ext uri="{BB962C8B-B14F-4D97-AF65-F5344CB8AC3E}">
        <p14:creationId xmlns:p14="http://schemas.microsoft.com/office/powerpoint/2010/main" val="25721296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37</Words>
  <Application>Microsoft Office PowerPoint</Application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أوستن</vt:lpstr>
      <vt:lpstr>أصول الفقه الإسلامي </vt:lpstr>
      <vt:lpstr>تعريف القياس في اللغة</vt:lpstr>
      <vt:lpstr>تعريف القياس إصطلاحاً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أصول الفقه الإسلامي </dc:title>
  <dc:creator>Maher</dc:creator>
  <cp:lastModifiedBy>Maher</cp:lastModifiedBy>
  <cp:revision>1</cp:revision>
  <dcterms:created xsi:type="dcterms:W3CDTF">2021-06-17T05:35:14Z</dcterms:created>
  <dcterms:modified xsi:type="dcterms:W3CDTF">2021-06-17T05:43:06Z</dcterms:modified>
</cp:coreProperties>
</file>