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F2969F-4623-49A1-846B-A1B64EE1ADD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4192F6-978C-4F2A-B694-251E8AF53037}">
      <dgm:prSet phldrT="[Text]"/>
      <dgm:spPr/>
      <dgm:t>
        <a:bodyPr/>
        <a:lstStyle/>
        <a:p>
          <a:r>
            <a:rPr lang="ar-IQ" dirty="0" smtClean="0"/>
            <a:t>العلم</a:t>
          </a:r>
          <a:endParaRPr lang="en-US" dirty="0"/>
        </a:p>
      </dgm:t>
    </dgm:pt>
    <dgm:pt modelId="{53CB52D8-BE7D-43DA-B7E1-1C321FD484D8}" type="parTrans" cxnId="{73A00580-641C-4A22-890D-99FE6177BBF9}">
      <dgm:prSet/>
      <dgm:spPr/>
      <dgm:t>
        <a:bodyPr/>
        <a:lstStyle/>
        <a:p>
          <a:endParaRPr lang="en-US"/>
        </a:p>
      </dgm:t>
    </dgm:pt>
    <dgm:pt modelId="{0CB1CF1A-BC19-443D-9E4B-7D7E71B54B3B}" type="sibTrans" cxnId="{73A00580-641C-4A22-890D-99FE6177BBF9}">
      <dgm:prSet/>
      <dgm:spPr/>
      <dgm:t>
        <a:bodyPr/>
        <a:lstStyle/>
        <a:p>
          <a:endParaRPr lang="en-US"/>
        </a:p>
      </dgm:t>
    </dgm:pt>
    <dgm:pt modelId="{EE1B9DF4-BB29-44EE-8535-C831B5E5E242}">
      <dgm:prSet phldrT="[Text]"/>
      <dgm:spPr/>
      <dgm:t>
        <a:bodyPr/>
        <a:lstStyle/>
        <a:p>
          <a:r>
            <a:rPr lang="ar-IQ" dirty="0" smtClean="0"/>
            <a:t>تصديق</a:t>
          </a:r>
          <a:endParaRPr lang="en-US" dirty="0"/>
        </a:p>
      </dgm:t>
    </dgm:pt>
    <dgm:pt modelId="{713D7F0B-07CD-4659-B2EC-B81C35EA38AF}" type="parTrans" cxnId="{16E7A1D5-6B1A-42C0-AC02-9218F16F404C}">
      <dgm:prSet/>
      <dgm:spPr/>
      <dgm:t>
        <a:bodyPr/>
        <a:lstStyle/>
        <a:p>
          <a:endParaRPr lang="en-US"/>
        </a:p>
      </dgm:t>
    </dgm:pt>
    <dgm:pt modelId="{929FCE6D-54EB-4407-8800-E1D211BAE4E8}" type="sibTrans" cxnId="{16E7A1D5-6B1A-42C0-AC02-9218F16F404C}">
      <dgm:prSet/>
      <dgm:spPr/>
      <dgm:t>
        <a:bodyPr/>
        <a:lstStyle/>
        <a:p>
          <a:endParaRPr lang="en-US"/>
        </a:p>
      </dgm:t>
    </dgm:pt>
    <dgm:pt modelId="{6B350B63-DA93-4669-8DCD-B50148921E01}">
      <dgm:prSet phldrT="[Text]"/>
      <dgm:spPr/>
      <dgm:t>
        <a:bodyPr/>
        <a:lstStyle/>
        <a:p>
          <a:r>
            <a:rPr lang="ar-IQ" dirty="0" smtClean="0"/>
            <a:t>نظري</a:t>
          </a:r>
          <a:endParaRPr lang="en-US" dirty="0"/>
        </a:p>
      </dgm:t>
    </dgm:pt>
    <dgm:pt modelId="{310E0019-6BB8-4BBC-A816-9BE423DDD471}" type="parTrans" cxnId="{6916EEB0-A20F-40F4-94F4-B1D6500E46CF}">
      <dgm:prSet/>
      <dgm:spPr/>
      <dgm:t>
        <a:bodyPr/>
        <a:lstStyle/>
        <a:p>
          <a:endParaRPr lang="en-US"/>
        </a:p>
      </dgm:t>
    </dgm:pt>
    <dgm:pt modelId="{4EB83322-1EE2-4349-BE03-2F369D523360}" type="sibTrans" cxnId="{6916EEB0-A20F-40F4-94F4-B1D6500E46CF}">
      <dgm:prSet/>
      <dgm:spPr/>
      <dgm:t>
        <a:bodyPr/>
        <a:lstStyle/>
        <a:p>
          <a:endParaRPr lang="en-US"/>
        </a:p>
      </dgm:t>
    </dgm:pt>
    <dgm:pt modelId="{30AA6B5D-8933-4556-88B4-4CAB4A1057B9}">
      <dgm:prSet phldrT="[Text]"/>
      <dgm:spPr/>
      <dgm:t>
        <a:bodyPr/>
        <a:lstStyle/>
        <a:p>
          <a:r>
            <a:rPr lang="ar-IQ" dirty="0" smtClean="0"/>
            <a:t>ضروري</a:t>
          </a:r>
          <a:endParaRPr lang="en-US" dirty="0"/>
        </a:p>
      </dgm:t>
    </dgm:pt>
    <dgm:pt modelId="{4B3899B0-0DB2-4540-A06C-DC94BB364F06}" type="parTrans" cxnId="{59FAE952-AB7E-4449-82A7-2B7CCB2FD667}">
      <dgm:prSet/>
      <dgm:spPr/>
      <dgm:t>
        <a:bodyPr/>
        <a:lstStyle/>
        <a:p>
          <a:endParaRPr lang="en-US"/>
        </a:p>
      </dgm:t>
    </dgm:pt>
    <dgm:pt modelId="{4C5C3872-3F3F-44C5-B54D-44CF956ECC6A}" type="sibTrans" cxnId="{59FAE952-AB7E-4449-82A7-2B7CCB2FD667}">
      <dgm:prSet/>
      <dgm:spPr/>
      <dgm:t>
        <a:bodyPr/>
        <a:lstStyle/>
        <a:p>
          <a:endParaRPr lang="en-US"/>
        </a:p>
      </dgm:t>
    </dgm:pt>
    <dgm:pt modelId="{A00D468C-93E4-4743-9C31-8324EFAA2C00}">
      <dgm:prSet phldrT="[Text]"/>
      <dgm:spPr/>
      <dgm:t>
        <a:bodyPr/>
        <a:lstStyle/>
        <a:p>
          <a:r>
            <a:rPr lang="ar-IQ" dirty="0" smtClean="0"/>
            <a:t>تصور</a:t>
          </a:r>
          <a:endParaRPr lang="en-US" dirty="0"/>
        </a:p>
      </dgm:t>
    </dgm:pt>
    <dgm:pt modelId="{18257043-FABF-44D8-9A11-A7FA281BD2AA}" type="parTrans" cxnId="{C3D7F301-8012-4158-BDAC-4C0BB0375429}">
      <dgm:prSet/>
      <dgm:spPr/>
      <dgm:t>
        <a:bodyPr/>
        <a:lstStyle/>
        <a:p>
          <a:endParaRPr lang="en-US"/>
        </a:p>
      </dgm:t>
    </dgm:pt>
    <dgm:pt modelId="{4A898F49-EDFE-4005-8462-45EC3A45DB00}" type="sibTrans" cxnId="{C3D7F301-8012-4158-BDAC-4C0BB0375429}">
      <dgm:prSet/>
      <dgm:spPr/>
      <dgm:t>
        <a:bodyPr/>
        <a:lstStyle/>
        <a:p>
          <a:endParaRPr lang="en-US"/>
        </a:p>
      </dgm:t>
    </dgm:pt>
    <dgm:pt modelId="{95C685F5-8803-46D3-A12F-9B8EC5DD1A28}">
      <dgm:prSet phldrT="[Text]"/>
      <dgm:spPr/>
      <dgm:t>
        <a:bodyPr/>
        <a:lstStyle/>
        <a:p>
          <a:r>
            <a:rPr lang="ar-IQ" dirty="0" smtClean="0"/>
            <a:t>ضروري+ نظري </a:t>
          </a:r>
          <a:endParaRPr lang="en-US" dirty="0"/>
        </a:p>
      </dgm:t>
    </dgm:pt>
    <dgm:pt modelId="{091132CF-DA59-49C6-B022-788A86692F8E}" type="parTrans" cxnId="{BFEE688B-C77B-42B0-AA71-CFCD5D1F5F28}">
      <dgm:prSet/>
      <dgm:spPr/>
      <dgm:t>
        <a:bodyPr/>
        <a:lstStyle/>
        <a:p>
          <a:endParaRPr lang="en-US"/>
        </a:p>
      </dgm:t>
    </dgm:pt>
    <dgm:pt modelId="{986A5B37-C45E-4A3B-BAA8-FA11DE5692D6}" type="sibTrans" cxnId="{BFEE688B-C77B-42B0-AA71-CFCD5D1F5F28}">
      <dgm:prSet/>
      <dgm:spPr/>
      <dgm:t>
        <a:bodyPr/>
        <a:lstStyle/>
        <a:p>
          <a:endParaRPr lang="en-US"/>
        </a:p>
      </dgm:t>
    </dgm:pt>
    <dgm:pt modelId="{6B2EFFF6-AF26-4915-AA5B-313DBB2DBDB5}" type="pres">
      <dgm:prSet presAssocID="{79F2969F-4623-49A1-846B-A1B64EE1ADD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F83D562-C77F-455B-ADE8-1431D9B6DEAE}" type="pres">
      <dgm:prSet presAssocID="{B84192F6-978C-4F2A-B694-251E8AF53037}" presName="hierRoot1" presStyleCnt="0"/>
      <dgm:spPr/>
    </dgm:pt>
    <dgm:pt modelId="{9FF01658-E851-4E41-A598-8C5E46AE0AE9}" type="pres">
      <dgm:prSet presAssocID="{B84192F6-978C-4F2A-B694-251E8AF53037}" presName="composite" presStyleCnt="0"/>
      <dgm:spPr/>
    </dgm:pt>
    <dgm:pt modelId="{171E0865-B700-4FD2-88BA-7C4D0790F6F7}" type="pres">
      <dgm:prSet presAssocID="{B84192F6-978C-4F2A-B694-251E8AF53037}" presName="background" presStyleLbl="node0" presStyleIdx="0" presStyleCnt="1"/>
      <dgm:spPr/>
    </dgm:pt>
    <dgm:pt modelId="{9CA0511D-44F6-4601-B3C2-7824287F1A83}" type="pres">
      <dgm:prSet presAssocID="{B84192F6-978C-4F2A-B694-251E8AF5303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50C7B3-990E-4B5A-8CC0-6AB36DCB6D3A}" type="pres">
      <dgm:prSet presAssocID="{B84192F6-978C-4F2A-B694-251E8AF53037}" presName="hierChild2" presStyleCnt="0"/>
      <dgm:spPr/>
    </dgm:pt>
    <dgm:pt modelId="{51EAEA7F-4C55-4785-B47D-53DD60B7C8AB}" type="pres">
      <dgm:prSet presAssocID="{713D7F0B-07CD-4659-B2EC-B81C35EA38AF}" presName="Name10" presStyleLbl="parChTrans1D2" presStyleIdx="0" presStyleCnt="2"/>
      <dgm:spPr/>
      <dgm:t>
        <a:bodyPr/>
        <a:lstStyle/>
        <a:p>
          <a:endParaRPr lang="en-US"/>
        </a:p>
      </dgm:t>
    </dgm:pt>
    <dgm:pt modelId="{02A227ED-86A7-4F94-9D64-9B36BC7D75E1}" type="pres">
      <dgm:prSet presAssocID="{EE1B9DF4-BB29-44EE-8535-C831B5E5E242}" presName="hierRoot2" presStyleCnt="0"/>
      <dgm:spPr/>
    </dgm:pt>
    <dgm:pt modelId="{AF61A7F5-FABF-4494-8218-03CC56842075}" type="pres">
      <dgm:prSet presAssocID="{EE1B9DF4-BB29-44EE-8535-C831B5E5E242}" presName="composite2" presStyleCnt="0"/>
      <dgm:spPr/>
    </dgm:pt>
    <dgm:pt modelId="{1BE252F1-5A59-44A9-AFA7-08B7872E298E}" type="pres">
      <dgm:prSet presAssocID="{EE1B9DF4-BB29-44EE-8535-C831B5E5E242}" presName="background2" presStyleLbl="node2" presStyleIdx="0" presStyleCnt="2"/>
      <dgm:spPr/>
    </dgm:pt>
    <dgm:pt modelId="{DBF3FDEB-7B90-4D4B-BA34-F01FB5348753}" type="pres">
      <dgm:prSet presAssocID="{EE1B9DF4-BB29-44EE-8535-C831B5E5E242}" presName="text2" presStyleLbl="fgAcc2" presStyleIdx="0" presStyleCnt="2" custLinFactNeighborX="861" custLinFactNeighborY="54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CF0E2C-AC48-4B4A-B69C-3E8EA3FD56BD}" type="pres">
      <dgm:prSet presAssocID="{EE1B9DF4-BB29-44EE-8535-C831B5E5E242}" presName="hierChild3" presStyleCnt="0"/>
      <dgm:spPr/>
    </dgm:pt>
    <dgm:pt modelId="{96955B40-C416-49CD-B9D2-8EA956C0AABA}" type="pres">
      <dgm:prSet presAssocID="{310E0019-6BB8-4BBC-A816-9BE423DDD471}" presName="Name17" presStyleLbl="parChTrans1D3" presStyleIdx="0" presStyleCnt="3"/>
      <dgm:spPr/>
      <dgm:t>
        <a:bodyPr/>
        <a:lstStyle/>
        <a:p>
          <a:endParaRPr lang="en-US"/>
        </a:p>
      </dgm:t>
    </dgm:pt>
    <dgm:pt modelId="{98D42F31-48DA-466D-B66A-EB26473F8999}" type="pres">
      <dgm:prSet presAssocID="{6B350B63-DA93-4669-8DCD-B50148921E01}" presName="hierRoot3" presStyleCnt="0"/>
      <dgm:spPr/>
    </dgm:pt>
    <dgm:pt modelId="{0F73AF4C-152E-4EC4-921B-A4784FF879B4}" type="pres">
      <dgm:prSet presAssocID="{6B350B63-DA93-4669-8DCD-B50148921E01}" presName="composite3" presStyleCnt="0"/>
      <dgm:spPr/>
    </dgm:pt>
    <dgm:pt modelId="{4132FA88-CE05-47F8-AE15-ED7B1003944C}" type="pres">
      <dgm:prSet presAssocID="{6B350B63-DA93-4669-8DCD-B50148921E01}" presName="background3" presStyleLbl="node3" presStyleIdx="0" presStyleCnt="3"/>
      <dgm:spPr/>
    </dgm:pt>
    <dgm:pt modelId="{E6F455BE-2BA5-44D3-9C98-8F0324FF878B}" type="pres">
      <dgm:prSet presAssocID="{6B350B63-DA93-4669-8DCD-B50148921E01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8B91FC-9351-4A46-B626-D2DE6676DC87}" type="pres">
      <dgm:prSet presAssocID="{6B350B63-DA93-4669-8DCD-B50148921E01}" presName="hierChild4" presStyleCnt="0"/>
      <dgm:spPr/>
    </dgm:pt>
    <dgm:pt modelId="{6D4DF257-2839-4782-8281-B53196634ED8}" type="pres">
      <dgm:prSet presAssocID="{4B3899B0-0DB2-4540-A06C-DC94BB364F06}" presName="Name17" presStyleLbl="parChTrans1D3" presStyleIdx="1" presStyleCnt="3"/>
      <dgm:spPr/>
      <dgm:t>
        <a:bodyPr/>
        <a:lstStyle/>
        <a:p>
          <a:endParaRPr lang="en-US"/>
        </a:p>
      </dgm:t>
    </dgm:pt>
    <dgm:pt modelId="{EE74C6AD-8997-46AA-9481-DC9A35B6503D}" type="pres">
      <dgm:prSet presAssocID="{30AA6B5D-8933-4556-88B4-4CAB4A1057B9}" presName="hierRoot3" presStyleCnt="0"/>
      <dgm:spPr/>
    </dgm:pt>
    <dgm:pt modelId="{C49F9DF2-1E83-490D-BE0A-BF44C2FB8FCC}" type="pres">
      <dgm:prSet presAssocID="{30AA6B5D-8933-4556-88B4-4CAB4A1057B9}" presName="composite3" presStyleCnt="0"/>
      <dgm:spPr/>
    </dgm:pt>
    <dgm:pt modelId="{7665DD40-AE16-48F7-8985-77C5E583D361}" type="pres">
      <dgm:prSet presAssocID="{30AA6B5D-8933-4556-88B4-4CAB4A1057B9}" presName="background3" presStyleLbl="node3" presStyleIdx="1" presStyleCnt="3"/>
      <dgm:spPr/>
    </dgm:pt>
    <dgm:pt modelId="{F68ECC4C-CCA1-42AF-A458-4B1A29DA3492}" type="pres">
      <dgm:prSet presAssocID="{30AA6B5D-8933-4556-88B4-4CAB4A1057B9}" presName="text3" presStyleLbl="fgAcc3" presStyleIdx="1" presStyleCnt="3" custLinFactNeighborX="3444" custLinFactNeighborY="-40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693374-4FFC-4A28-B029-08CFC56A44CB}" type="pres">
      <dgm:prSet presAssocID="{30AA6B5D-8933-4556-88B4-4CAB4A1057B9}" presName="hierChild4" presStyleCnt="0"/>
      <dgm:spPr/>
    </dgm:pt>
    <dgm:pt modelId="{68DF5741-A991-4C09-B048-048524321B5D}" type="pres">
      <dgm:prSet presAssocID="{18257043-FABF-44D8-9A11-A7FA281BD2AA}" presName="Name10" presStyleLbl="parChTrans1D2" presStyleIdx="1" presStyleCnt="2"/>
      <dgm:spPr/>
      <dgm:t>
        <a:bodyPr/>
        <a:lstStyle/>
        <a:p>
          <a:endParaRPr lang="en-US"/>
        </a:p>
      </dgm:t>
    </dgm:pt>
    <dgm:pt modelId="{8DFA0551-8B56-4A14-9FAF-E260DBB6CB89}" type="pres">
      <dgm:prSet presAssocID="{A00D468C-93E4-4743-9C31-8324EFAA2C00}" presName="hierRoot2" presStyleCnt="0"/>
      <dgm:spPr/>
    </dgm:pt>
    <dgm:pt modelId="{3010FD4E-71F1-43FE-A92E-EB33C7F80C1A}" type="pres">
      <dgm:prSet presAssocID="{A00D468C-93E4-4743-9C31-8324EFAA2C00}" presName="composite2" presStyleCnt="0"/>
      <dgm:spPr/>
    </dgm:pt>
    <dgm:pt modelId="{BD7F1899-9412-4D1C-9D27-1542CBA120D4}" type="pres">
      <dgm:prSet presAssocID="{A00D468C-93E4-4743-9C31-8324EFAA2C00}" presName="background2" presStyleLbl="node2" presStyleIdx="1" presStyleCnt="2"/>
      <dgm:spPr/>
    </dgm:pt>
    <dgm:pt modelId="{1523EA74-80A7-4852-ABFE-712F5F6F342A}" type="pres">
      <dgm:prSet presAssocID="{A00D468C-93E4-4743-9C31-8324EFAA2C00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E01D3B-BD96-40B6-A2BA-608757CFFF18}" type="pres">
      <dgm:prSet presAssocID="{A00D468C-93E4-4743-9C31-8324EFAA2C00}" presName="hierChild3" presStyleCnt="0"/>
      <dgm:spPr/>
    </dgm:pt>
    <dgm:pt modelId="{44EFE450-4D15-49F9-B7E4-AEF16A8F5AE3}" type="pres">
      <dgm:prSet presAssocID="{091132CF-DA59-49C6-B022-788A86692F8E}" presName="Name17" presStyleLbl="parChTrans1D3" presStyleIdx="2" presStyleCnt="3"/>
      <dgm:spPr/>
      <dgm:t>
        <a:bodyPr/>
        <a:lstStyle/>
        <a:p>
          <a:endParaRPr lang="en-US"/>
        </a:p>
      </dgm:t>
    </dgm:pt>
    <dgm:pt modelId="{E85EA1FD-A1BC-4BBD-8543-806DCF273B7E}" type="pres">
      <dgm:prSet presAssocID="{95C685F5-8803-46D3-A12F-9B8EC5DD1A28}" presName="hierRoot3" presStyleCnt="0"/>
      <dgm:spPr/>
    </dgm:pt>
    <dgm:pt modelId="{C51F9493-648D-4F93-A7F7-F79D93BA2A6D}" type="pres">
      <dgm:prSet presAssocID="{95C685F5-8803-46D3-A12F-9B8EC5DD1A28}" presName="composite3" presStyleCnt="0"/>
      <dgm:spPr/>
    </dgm:pt>
    <dgm:pt modelId="{1A43241B-3ACA-4C64-8A37-690C3E7BAA43}" type="pres">
      <dgm:prSet presAssocID="{95C685F5-8803-46D3-A12F-9B8EC5DD1A28}" presName="background3" presStyleLbl="node3" presStyleIdx="2" presStyleCnt="3"/>
      <dgm:spPr/>
    </dgm:pt>
    <dgm:pt modelId="{B035A1C4-799E-45FA-9854-FA04E410537C}" type="pres">
      <dgm:prSet presAssocID="{95C685F5-8803-46D3-A12F-9B8EC5DD1A28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09E6EF-5E10-4D37-ADDC-7E6D7E21E5DC}" type="pres">
      <dgm:prSet presAssocID="{95C685F5-8803-46D3-A12F-9B8EC5DD1A28}" presName="hierChild4" presStyleCnt="0"/>
      <dgm:spPr/>
    </dgm:pt>
  </dgm:ptLst>
  <dgm:cxnLst>
    <dgm:cxn modelId="{BFEE688B-C77B-42B0-AA71-CFCD5D1F5F28}" srcId="{A00D468C-93E4-4743-9C31-8324EFAA2C00}" destId="{95C685F5-8803-46D3-A12F-9B8EC5DD1A28}" srcOrd="0" destOrd="0" parTransId="{091132CF-DA59-49C6-B022-788A86692F8E}" sibTransId="{986A5B37-C45E-4A3B-BAA8-FA11DE5692D6}"/>
    <dgm:cxn modelId="{CF852B15-2B1A-4C4E-9115-50FA163827B0}" type="presOf" srcId="{95C685F5-8803-46D3-A12F-9B8EC5DD1A28}" destId="{B035A1C4-799E-45FA-9854-FA04E410537C}" srcOrd="0" destOrd="0" presId="urn:microsoft.com/office/officeart/2005/8/layout/hierarchy1"/>
    <dgm:cxn modelId="{11313FDE-B2EE-4416-A01E-EE2227CA06E6}" type="presOf" srcId="{4B3899B0-0DB2-4540-A06C-DC94BB364F06}" destId="{6D4DF257-2839-4782-8281-B53196634ED8}" srcOrd="0" destOrd="0" presId="urn:microsoft.com/office/officeart/2005/8/layout/hierarchy1"/>
    <dgm:cxn modelId="{16E7A1D5-6B1A-42C0-AC02-9218F16F404C}" srcId="{B84192F6-978C-4F2A-B694-251E8AF53037}" destId="{EE1B9DF4-BB29-44EE-8535-C831B5E5E242}" srcOrd="0" destOrd="0" parTransId="{713D7F0B-07CD-4659-B2EC-B81C35EA38AF}" sibTransId="{929FCE6D-54EB-4407-8800-E1D211BAE4E8}"/>
    <dgm:cxn modelId="{6916EEB0-A20F-40F4-94F4-B1D6500E46CF}" srcId="{EE1B9DF4-BB29-44EE-8535-C831B5E5E242}" destId="{6B350B63-DA93-4669-8DCD-B50148921E01}" srcOrd="0" destOrd="0" parTransId="{310E0019-6BB8-4BBC-A816-9BE423DDD471}" sibTransId="{4EB83322-1EE2-4349-BE03-2F369D523360}"/>
    <dgm:cxn modelId="{C4177401-0E32-4FB3-8399-A4500A8F391C}" type="presOf" srcId="{091132CF-DA59-49C6-B022-788A86692F8E}" destId="{44EFE450-4D15-49F9-B7E4-AEF16A8F5AE3}" srcOrd="0" destOrd="0" presId="urn:microsoft.com/office/officeart/2005/8/layout/hierarchy1"/>
    <dgm:cxn modelId="{286BC2C7-C833-4FC4-A3D9-A6EEA8547473}" type="presOf" srcId="{79F2969F-4623-49A1-846B-A1B64EE1ADD8}" destId="{6B2EFFF6-AF26-4915-AA5B-313DBB2DBDB5}" srcOrd="0" destOrd="0" presId="urn:microsoft.com/office/officeart/2005/8/layout/hierarchy1"/>
    <dgm:cxn modelId="{64443AC7-06ED-4DAD-BE44-BC6CAB961785}" type="presOf" srcId="{6B350B63-DA93-4669-8DCD-B50148921E01}" destId="{E6F455BE-2BA5-44D3-9C98-8F0324FF878B}" srcOrd="0" destOrd="0" presId="urn:microsoft.com/office/officeart/2005/8/layout/hierarchy1"/>
    <dgm:cxn modelId="{59FAE952-AB7E-4449-82A7-2B7CCB2FD667}" srcId="{EE1B9DF4-BB29-44EE-8535-C831B5E5E242}" destId="{30AA6B5D-8933-4556-88B4-4CAB4A1057B9}" srcOrd="1" destOrd="0" parTransId="{4B3899B0-0DB2-4540-A06C-DC94BB364F06}" sibTransId="{4C5C3872-3F3F-44C5-B54D-44CF956ECC6A}"/>
    <dgm:cxn modelId="{73A00580-641C-4A22-890D-99FE6177BBF9}" srcId="{79F2969F-4623-49A1-846B-A1B64EE1ADD8}" destId="{B84192F6-978C-4F2A-B694-251E8AF53037}" srcOrd="0" destOrd="0" parTransId="{53CB52D8-BE7D-43DA-B7E1-1C321FD484D8}" sibTransId="{0CB1CF1A-BC19-443D-9E4B-7D7E71B54B3B}"/>
    <dgm:cxn modelId="{C3D7F301-8012-4158-BDAC-4C0BB0375429}" srcId="{B84192F6-978C-4F2A-B694-251E8AF53037}" destId="{A00D468C-93E4-4743-9C31-8324EFAA2C00}" srcOrd="1" destOrd="0" parTransId="{18257043-FABF-44D8-9A11-A7FA281BD2AA}" sibTransId="{4A898F49-EDFE-4005-8462-45EC3A45DB00}"/>
    <dgm:cxn modelId="{E38E0E30-8CC1-413A-9477-BBDE75578AED}" type="presOf" srcId="{18257043-FABF-44D8-9A11-A7FA281BD2AA}" destId="{68DF5741-A991-4C09-B048-048524321B5D}" srcOrd="0" destOrd="0" presId="urn:microsoft.com/office/officeart/2005/8/layout/hierarchy1"/>
    <dgm:cxn modelId="{73FC39FA-5050-4590-A482-7C73036F332C}" type="presOf" srcId="{B84192F6-978C-4F2A-B694-251E8AF53037}" destId="{9CA0511D-44F6-4601-B3C2-7824287F1A83}" srcOrd="0" destOrd="0" presId="urn:microsoft.com/office/officeart/2005/8/layout/hierarchy1"/>
    <dgm:cxn modelId="{6FC2A4F6-540F-4D6D-B26C-46B0C9667030}" type="presOf" srcId="{713D7F0B-07CD-4659-B2EC-B81C35EA38AF}" destId="{51EAEA7F-4C55-4785-B47D-53DD60B7C8AB}" srcOrd="0" destOrd="0" presId="urn:microsoft.com/office/officeart/2005/8/layout/hierarchy1"/>
    <dgm:cxn modelId="{458518E5-7BF2-4646-B190-CA1978818E80}" type="presOf" srcId="{EE1B9DF4-BB29-44EE-8535-C831B5E5E242}" destId="{DBF3FDEB-7B90-4D4B-BA34-F01FB5348753}" srcOrd="0" destOrd="0" presId="urn:microsoft.com/office/officeart/2005/8/layout/hierarchy1"/>
    <dgm:cxn modelId="{0240E4A5-531B-4C09-8BE3-D3FE252F06E1}" type="presOf" srcId="{310E0019-6BB8-4BBC-A816-9BE423DDD471}" destId="{96955B40-C416-49CD-B9D2-8EA956C0AABA}" srcOrd="0" destOrd="0" presId="urn:microsoft.com/office/officeart/2005/8/layout/hierarchy1"/>
    <dgm:cxn modelId="{185EA4CB-AA55-4DA5-88FF-15789232B214}" type="presOf" srcId="{30AA6B5D-8933-4556-88B4-4CAB4A1057B9}" destId="{F68ECC4C-CCA1-42AF-A458-4B1A29DA3492}" srcOrd="0" destOrd="0" presId="urn:microsoft.com/office/officeart/2005/8/layout/hierarchy1"/>
    <dgm:cxn modelId="{9B7A1F5C-C30B-492B-9C3E-FF8ED90BE955}" type="presOf" srcId="{A00D468C-93E4-4743-9C31-8324EFAA2C00}" destId="{1523EA74-80A7-4852-ABFE-712F5F6F342A}" srcOrd="0" destOrd="0" presId="urn:microsoft.com/office/officeart/2005/8/layout/hierarchy1"/>
    <dgm:cxn modelId="{A414338B-B7CC-4BC2-AF93-79A85F296F8C}" type="presParOf" srcId="{6B2EFFF6-AF26-4915-AA5B-313DBB2DBDB5}" destId="{0F83D562-C77F-455B-ADE8-1431D9B6DEAE}" srcOrd="0" destOrd="0" presId="urn:microsoft.com/office/officeart/2005/8/layout/hierarchy1"/>
    <dgm:cxn modelId="{C20EFCDB-CD68-4A0E-AF98-552BAFBC91E7}" type="presParOf" srcId="{0F83D562-C77F-455B-ADE8-1431D9B6DEAE}" destId="{9FF01658-E851-4E41-A598-8C5E46AE0AE9}" srcOrd="0" destOrd="0" presId="urn:microsoft.com/office/officeart/2005/8/layout/hierarchy1"/>
    <dgm:cxn modelId="{C0D88E29-89F9-4A85-94B4-0F3B30D40B3E}" type="presParOf" srcId="{9FF01658-E851-4E41-A598-8C5E46AE0AE9}" destId="{171E0865-B700-4FD2-88BA-7C4D0790F6F7}" srcOrd="0" destOrd="0" presId="urn:microsoft.com/office/officeart/2005/8/layout/hierarchy1"/>
    <dgm:cxn modelId="{62C7A450-4322-4FC8-BF94-7A956EB654C4}" type="presParOf" srcId="{9FF01658-E851-4E41-A598-8C5E46AE0AE9}" destId="{9CA0511D-44F6-4601-B3C2-7824287F1A83}" srcOrd="1" destOrd="0" presId="urn:microsoft.com/office/officeart/2005/8/layout/hierarchy1"/>
    <dgm:cxn modelId="{3F73980A-8A2E-4616-89F1-919B603E38D0}" type="presParOf" srcId="{0F83D562-C77F-455B-ADE8-1431D9B6DEAE}" destId="{8350C7B3-990E-4B5A-8CC0-6AB36DCB6D3A}" srcOrd="1" destOrd="0" presId="urn:microsoft.com/office/officeart/2005/8/layout/hierarchy1"/>
    <dgm:cxn modelId="{89793971-F769-4EF0-B765-0B1A2D44EBC1}" type="presParOf" srcId="{8350C7B3-990E-4B5A-8CC0-6AB36DCB6D3A}" destId="{51EAEA7F-4C55-4785-B47D-53DD60B7C8AB}" srcOrd="0" destOrd="0" presId="urn:microsoft.com/office/officeart/2005/8/layout/hierarchy1"/>
    <dgm:cxn modelId="{D5DE8FDB-B0F6-45D1-8437-4903C343F745}" type="presParOf" srcId="{8350C7B3-990E-4B5A-8CC0-6AB36DCB6D3A}" destId="{02A227ED-86A7-4F94-9D64-9B36BC7D75E1}" srcOrd="1" destOrd="0" presId="urn:microsoft.com/office/officeart/2005/8/layout/hierarchy1"/>
    <dgm:cxn modelId="{AD996C47-6AF2-4299-BED6-D56A425A49DB}" type="presParOf" srcId="{02A227ED-86A7-4F94-9D64-9B36BC7D75E1}" destId="{AF61A7F5-FABF-4494-8218-03CC56842075}" srcOrd="0" destOrd="0" presId="urn:microsoft.com/office/officeart/2005/8/layout/hierarchy1"/>
    <dgm:cxn modelId="{2299FB1C-FEBA-4F2E-A1F1-BD8AE95350DD}" type="presParOf" srcId="{AF61A7F5-FABF-4494-8218-03CC56842075}" destId="{1BE252F1-5A59-44A9-AFA7-08B7872E298E}" srcOrd="0" destOrd="0" presId="urn:microsoft.com/office/officeart/2005/8/layout/hierarchy1"/>
    <dgm:cxn modelId="{CD80821A-F51A-47BA-A654-CBC1C0E1139C}" type="presParOf" srcId="{AF61A7F5-FABF-4494-8218-03CC56842075}" destId="{DBF3FDEB-7B90-4D4B-BA34-F01FB5348753}" srcOrd="1" destOrd="0" presId="urn:microsoft.com/office/officeart/2005/8/layout/hierarchy1"/>
    <dgm:cxn modelId="{50122097-0B8C-485B-BFD5-9962E5708233}" type="presParOf" srcId="{02A227ED-86A7-4F94-9D64-9B36BC7D75E1}" destId="{03CF0E2C-AC48-4B4A-B69C-3E8EA3FD56BD}" srcOrd="1" destOrd="0" presId="urn:microsoft.com/office/officeart/2005/8/layout/hierarchy1"/>
    <dgm:cxn modelId="{017C490C-12C2-4870-9615-FA81FC616A18}" type="presParOf" srcId="{03CF0E2C-AC48-4B4A-B69C-3E8EA3FD56BD}" destId="{96955B40-C416-49CD-B9D2-8EA956C0AABA}" srcOrd="0" destOrd="0" presId="urn:microsoft.com/office/officeart/2005/8/layout/hierarchy1"/>
    <dgm:cxn modelId="{6E8F9B63-1545-44EB-BE6E-E7272C5F7C1D}" type="presParOf" srcId="{03CF0E2C-AC48-4B4A-B69C-3E8EA3FD56BD}" destId="{98D42F31-48DA-466D-B66A-EB26473F8999}" srcOrd="1" destOrd="0" presId="urn:microsoft.com/office/officeart/2005/8/layout/hierarchy1"/>
    <dgm:cxn modelId="{A043703E-EE2B-4E50-B2BD-1B36E9869BC8}" type="presParOf" srcId="{98D42F31-48DA-466D-B66A-EB26473F8999}" destId="{0F73AF4C-152E-4EC4-921B-A4784FF879B4}" srcOrd="0" destOrd="0" presId="urn:microsoft.com/office/officeart/2005/8/layout/hierarchy1"/>
    <dgm:cxn modelId="{2064D6C4-AA0B-415E-BA2C-79510F91836E}" type="presParOf" srcId="{0F73AF4C-152E-4EC4-921B-A4784FF879B4}" destId="{4132FA88-CE05-47F8-AE15-ED7B1003944C}" srcOrd="0" destOrd="0" presId="urn:microsoft.com/office/officeart/2005/8/layout/hierarchy1"/>
    <dgm:cxn modelId="{665E42B8-81DD-4C9F-A418-5F83769109D9}" type="presParOf" srcId="{0F73AF4C-152E-4EC4-921B-A4784FF879B4}" destId="{E6F455BE-2BA5-44D3-9C98-8F0324FF878B}" srcOrd="1" destOrd="0" presId="urn:microsoft.com/office/officeart/2005/8/layout/hierarchy1"/>
    <dgm:cxn modelId="{BCF7DBC2-0612-4D3B-AFEF-A5E7EEFAAEC6}" type="presParOf" srcId="{98D42F31-48DA-466D-B66A-EB26473F8999}" destId="{508B91FC-9351-4A46-B626-D2DE6676DC87}" srcOrd="1" destOrd="0" presId="urn:microsoft.com/office/officeart/2005/8/layout/hierarchy1"/>
    <dgm:cxn modelId="{4297C055-FD65-4C0A-87CD-0EF9AA090E6D}" type="presParOf" srcId="{03CF0E2C-AC48-4B4A-B69C-3E8EA3FD56BD}" destId="{6D4DF257-2839-4782-8281-B53196634ED8}" srcOrd="2" destOrd="0" presId="urn:microsoft.com/office/officeart/2005/8/layout/hierarchy1"/>
    <dgm:cxn modelId="{1A6DBE73-4A76-4AC1-B7AF-07906D747557}" type="presParOf" srcId="{03CF0E2C-AC48-4B4A-B69C-3E8EA3FD56BD}" destId="{EE74C6AD-8997-46AA-9481-DC9A35B6503D}" srcOrd="3" destOrd="0" presId="urn:microsoft.com/office/officeart/2005/8/layout/hierarchy1"/>
    <dgm:cxn modelId="{EBF3D462-9BBF-436C-9E97-6B3EA07E9744}" type="presParOf" srcId="{EE74C6AD-8997-46AA-9481-DC9A35B6503D}" destId="{C49F9DF2-1E83-490D-BE0A-BF44C2FB8FCC}" srcOrd="0" destOrd="0" presId="urn:microsoft.com/office/officeart/2005/8/layout/hierarchy1"/>
    <dgm:cxn modelId="{DC02E6FA-28AF-41E3-9DB5-8A8A45E1A20C}" type="presParOf" srcId="{C49F9DF2-1E83-490D-BE0A-BF44C2FB8FCC}" destId="{7665DD40-AE16-48F7-8985-77C5E583D361}" srcOrd="0" destOrd="0" presId="urn:microsoft.com/office/officeart/2005/8/layout/hierarchy1"/>
    <dgm:cxn modelId="{A031E731-1758-41E6-941D-82570C311F8C}" type="presParOf" srcId="{C49F9DF2-1E83-490D-BE0A-BF44C2FB8FCC}" destId="{F68ECC4C-CCA1-42AF-A458-4B1A29DA3492}" srcOrd="1" destOrd="0" presId="urn:microsoft.com/office/officeart/2005/8/layout/hierarchy1"/>
    <dgm:cxn modelId="{96E89336-CC7B-4F4E-8D5E-521AF208A717}" type="presParOf" srcId="{EE74C6AD-8997-46AA-9481-DC9A35B6503D}" destId="{A1693374-4FFC-4A28-B029-08CFC56A44CB}" srcOrd="1" destOrd="0" presId="urn:microsoft.com/office/officeart/2005/8/layout/hierarchy1"/>
    <dgm:cxn modelId="{8848DB56-9DB2-4F8C-8B4C-4A3EC03A0AFD}" type="presParOf" srcId="{8350C7B3-990E-4B5A-8CC0-6AB36DCB6D3A}" destId="{68DF5741-A991-4C09-B048-048524321B5D}" srcOrd="2" destOrd="0" presId="urn:microsoft.com/office/officeart/2005/8/layout/hierarchy1"/>
    <dgm:cxn modelId="{219BAE36-3A72-4E85-8DA2-705891DD6C8C}" type="presParOf" srcId="{8350C7B3-990E-4B5A-8CC0-6AB36DCB6D3A}" destId="{8DFA0551-8B56-4A14-9FAF-E260DBB6CB89}" srcOrd="3" destOrd="0" presId="urn:microsoft.com/office/officeart/2005/8/layout/hierarchy1"/>
    <dgm:cxn modelId="{DEA30D4D-AB44-4E57-A132-1D9E2C9A9370}" type="presParOf" srcId="{8DFA0551-8B56-4A14-9FAF-E260DBB6CB89}" destId="{3010FD4E-71F1-43FE-A92E-EB33C7F80C1A}" srcOrd="0" destOrd="0" presId="urn:microsoft.com/office/officeart/2005/8/layout/hierarchy1"/>
    <dgm:cxn modelId="{D1736AE5-13EE-4205-BF5B-721A75B4098D}" type="presParOf" srcId="{3010FD4E-71F1-43FE-A92E-EB33C7F80C1A}" destId="{BD7F1899-9412-4D1C-9D27-1542CBA120D4}" srcOrd="0" destOrd="0" presId="urn:microsoft.com/office/officeart/2005/8/layout/hierarchy1"/>
    <dgm:cxn modelId="{F6783A24-31CB-4380-B8B6-3DFDBEEFFD1E}" type="presParOf" srcId="{3010FD4E-71F1-43FE-A92E-EB33C7F80C1A}" destId="{1523EA74-80A7-4852-ABFE-712F5F6F342A}" srcOrd="1" destOrd="0" presId="urn:microsoft.com/office/officeart/2005/8/layout/hierarchy1"/>
    <dgm:cxn modelId="{F74A2659-6436-4B23-8623-E2554771A6DA}" type="presParOf" srcId="{8DFA0551-8B56-4A14-9FAF-E260DBB6CB89}" destId="{5BE01D3B-BD96-40B6-A2BA-608757CFFF18}" srcOrd="1" destOrd="0" presId="urn:microsoft.com/office/officeart/2005/8/layout/hierarchy1"/>
    <dgm:cxn modelId="{C28134DB-6DC9-42B1-9954-095B20B63915}" type="presParOf" srcId="{5BE01D3B-BD96-40B6-A2BA-608757CFFF18}" destId="{44EFE450-4D15-49F9-B7E4-AEF16A8F5AE3}" srcOrd="0" destOrd="0" presId="urn:microsoft.com/office/officeart/2005/8/layout/hierarchy1"/>
    <dgm:cxn modelId="{8E3715DF-BB09-4F1C-984F-4D419E1A85E1}" type="presParOf" srcId="{5BE01D3B-BD96-40B6-A2BA-608757CFFF18}" destId="{E85EA1FD-A1BC-4BBD-8543-806DCF273B7E}" srcOrd="1" destOrd="0" presId="urn:microsoft.com/office/officeart/2005/8/layout/hierarchy1"/>
    <dgm:cxn modelId="{7A14BD11-552B-4729-9268-3FD0A444CE9B}" type="presParOf" srcId="{E85EA1FD-A1BC-4BBD-8543-806DCF273B7E}" destId="{C51F9493-648D-4F93-A7F7-F79D93BA2A6D}" srcOrd="0" destOrd="0" presId="urn:microsoft.com/office/officeart/2005/8/layout/hierarchy1"/>
    <dgm:cxn modelId="{8E7DF289-CCA2-47EE-A401-5F1AF1B2695A}" type="presParOf" srcId="{C51F9493-648D-4F93-A7F7-F79D93BA2A6D}" destId="{1A43241B-3ACA-4C64-8A37-690C3E7BAA43}" srcOrd="0" destOrd="0" presId="urn:microsoft.com/office/officeart/2005/8/layout/hierarchy1"/>
    <dgm:cxn modelId="{75FE8E26-94F8-43F5-BC17-303AEEAD1B68}" type="presParOf" srcId="{C51F9493-648D-4F93-A7F7-F79D93BA2A6D}" destId="{B035A1C4-799E-45FA-9854-FA04E410537C}" srcOrd="1" destOrd="0" presId="urn:microsoft.com/office/officeart/2005/8/layout/hierarchy1"/>
    <dgm:cxn modelId="{8D52882F-9245-43B3-AA2D-61922CBCEDF7}" type="presParOf" srcId="{E85EA1FD-A1BC-4BBD-8543-806DCF273B7E}" destId="{1F09E6EF-5E10-4D37-ADDC-7E6D7E21E5D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EFE450-4D15-49F9-B7E4-AEF16A8F5AE3}">
      <dsp:nvSpPr>
        <dsp:cNvPr id="0" name=""/>
        <dsp:cNvSpPr/>
      </dsp:nvSpPr>
      <dsp:spPr>
        <a:xfrm>
          <a:off x="5997722" y="2336732"/>
          <a:ext cx="91440" cy="4350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507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DF5741-A991-4C09-B048-048524321B5D}">
      <dsp:nvSpPr>
        <dsp:cNvPr id="0" name=""/>
        <dsp:cNvSpPr/>
      </dsp:nvSpPr>
      <dsp:spPr>
        <a:xfrm>
          <a:off x="4672145" y="951722"/>
          <a:ext cx="1371296" cy="4350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490"/>
              </a:lnTo>
              <a:lnTo>
                <a:pt x="1371296" y="296490"/>
              </a:lnTo>
              <a:lnTo>
                <a:pt x="1371296" y="43507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4DF257-2839-4782-8281-B53196634ED8}">
      <dsp:nvSpPr>
        <dsp:cNvPr id="0" name=""/>
        <dsp:cNvSpPr/>
      </dsp:nvSpPr>
      <dsp:spPr>
        <a:xfrm>
          <a:off x="3313729" y="2388247"/>
          <a:ext cx="952838" cy="344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342"/>
              </a:lnTo>
              <a:lnTo>
                <a:pt x="952838" y="206342"/>
              </a:lnTo>
              <a:lnTo>
                <a:pt x="952838" y="34492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955B40-C416-49CD-B9D2-8EA956C0AABA}">
      <dsp:nvSpPr>
        <dsp:cNvPr id="0" name=""/>
        <dsp:cNvSpPr/>
      </dsp:nvSpPr>
      <dsp:spPr>
        <a:xfrm>
          <a:off x="2386651" y="2388247"/>
          <a:ext cx="927077" cy="383560"/>
        </a:xfrm>
        <a:custGeom>
          <a:avLst/>
          <a:gdLst/>
          <a:ahLst/>
          <a:cxnLst/>
          <a:rect l="0" t="0" r="0" b="0"/>
          <a:pathLst>
            <a:path>
              <a:moveTo>
                <a:pt x="927077" y="0"/>
              </a:moveTo>
              <a:lnTo>
                <a:pt x="927077" y="244975"/>
              </a:lnTo>
              <a:lnTo>
                <a:pt x="0" y="244975"/>
              </a:lnTo>
              <a:lnTo>
                <a:pt x="0" y="38356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EAEA7F-4C55-4785-B47D-53DD60B7C8AB}">
      <dsp:nvSpPr>
        <dsp:cNvPr id="0" name=""/>
        <dsp:cNvSpPr/>
      </dsp:nvSpPr>
      <dsp:spPr>
        <a:xfrm>
          <a:off x="3313729" y="951722"/>
          <a:ext cx="1358416" cy="486589"/>
        </a:xfrm>
        <a:custGeom>
          <a:avLst/>
          <a:gdLst/>
          <a:ahLst/>
          <a:cxnLst/>
          <a:rect l="0" t="0" r="0" b="0"/>
          <a:pathLst>
            <a:path>
              <a:moveTo>
                <a:pt x="1358416" y="0"/>
              </a:moveTo>
              <a:lnTo>
                <a:pt x="1358416" y="348005"/>
              </a:lnTo>
              <a:lnTo>
                <a:pt x="0" y="348005"/>
              </a:lnTo>
              <a:lnTo>
                <a:pt x="0" y="48658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1E0865-B700-4FD2-88BA-7C4D0790F6F7}">
      <dsp:nvSpPr>
        <dsp:cNvPr id="0" name=""/>
        <dsp:cNvSpPr/>
      </dsp:nvSpPr>
      <dsp:spPr>
        <a:xfrm>
          <a:off x="3924166" y="1788"/>
          <a:ext cx="1495959" cy="9499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A0511D-44F6-4601-B3C2-7824287F1A83}">
      <dsp:nvSpPr>
        <dsp:cNvPr id="0" name=""/>
        <dsp:cNvSpPr/>
      </dsp:nvSpPr>
      <dsp:spPr>
        <a:xfrm>
          <a:off x="4090383" y="159695"/>
          <a:ext cx="1495959" cy="9499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kern="1200" dirty="0" smtClean="0"/>
            <a:t>العلم</a:t>
          </a:r>
          <a:endParaRPr lang="en-US" sz="2500" kern="1200" dirty="0"/>
        </a:p>
      </dsp:txBody>
      <dsp:txXfrm>
        <a:off x="4118206" y="187518"/>
        <a:ext cx="1440313" cy="894288"/>
      </dsp:txXfrm>
    </dsp:sp>
    <dsp:sp modelId="{1BE252F1-5A59-44A9-AFA7-08B7872E298E}">
      <dsp:nvSpPr>
        <dsp:cNvPr id="0" name=""/>
        <dsp:cNvSpPr/>
      </dsp:nvSpPr>
      <dsp:spPr>
        <a:xfrm>
          <a:off x="2565749" y="1438312"/>
          <a:ext cx="1495959" cy="9499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F3FDEB-7B90-4D4B-BA34-F01FB5348753}">
      <dsp:nvSpPr>
        <dsp:cNvPr id="0" name=""/>
        <dsp:cNvSpPr/>
      </dsp:nvSpPr>
      <dsp:spPr>
        <a:xfrm>
          <a:off x="2731967" y="1596219"/>
          <a:ext cx="1495959" cy="9499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kern="1200" dirty="0" smtClean="0"/>
            <a:t>تصديق</a:t>
          </a:r>
          <a:endParaRPr lang="en-US" sz="2500" kern="1200" dirty="0"/>
        </a:p>
      </dsp:txBody>
      <dsp:txXfrm>
        <a:off x="2759790" y="1624042"/>
        <a:ext cx="1440313" cy="894288"/>
      </dsp:txXfrm>
    </dsp:sp>
    <dsp:sp modelId="{4132FA88-CE05-47F8-AE15-ED7B1003944C}">
      <dsp:nvSpPr>
        <dsp:cNvPr id="0" name=""/>
        <dsp:cNvSpPr/>
      </dsp:nvSpPr>
      <dsp:spPr>
        <a:xfrm>
          <a:off x="1638671" y="2771807"/>
          <a:ext cx="1495959" cy="9499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F455BE-2BA5-44D3-9C98-8F0324FF878B}">
      <dsp:nvSpPr>
        <dsp:cNvPr id="0" name=""/>
        <dsp:cNvSpPr/>
      </dsp:nvSpPr>
      <dsp:spPr>
        <a:xfrm>
          <a:off x="1804889" y="2929714"/>
          <a:ext cx="1495959" cy="9499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kern="1200" dirty="0" smtClean="0"/>
            <a:t>نظري</a:t>
          </a:r>
          <a:endParaRPr lang="en-US" sz="2500" kern="1200" dirty="0"/>
        </a:p>
      </dsp:txBody>
      <dsp:txXfrm>
        <a:off x="1832712" y="2957537"/>
        <a:ext cx="1440313" cy="894288"/>
      </dsp:txXfrm>
    </dsp:sp>
    <dsp:sp modelId="{7665DD40-AE16-48F7-8985-77C5E583D361}">
      <dsp:nvSpPr>
        <dsp:cNvPr id="0" name=""/>
        <dsp:cNvSpPr/>
      </dsp:nvSpPr>
      <dsp:spPr>
        <a:xfrm>
          <a:off x="3518588" y="2733173"/>
          <a:ext cx="1495959" cy="9499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8ECC4C-CCA1-42AF-A458-4B1A29DA3492}">
      <dsp:nvSpPr>
        <dsp:cNvPr id="0" name=""/>
        <dsp:cNvSpPr/>
      </dsp:nvSpPr>
      <dsp:spPr>
        <a:xfrm>
          <a:off x="3684805" y="2891080"/>
          <a:ext cx="1495959" cy="9499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kern="1200" dirty="0" smtClean="0"/>
            <a:t>ضروري</a:t>
          </a:r>
          <a:endParaRPr lang="en-US" sz="2500" kern="1200" dirty="0"/>
        </a:p>
      </dsp:txBody>
      <dsp:txXfrm>
        <a:off x="3712628" y="2918903"/>
        <a:ext cx="1440313" cy="894288"/>
      </dsp:txXfrm>
    </dsp:sp>
    <dsp:sp modelId="{BD7F1899-9412-4D1C-9D27-1542CBA120D4}">
      <dsp:nvSpPr>
        <dsp:cNvPr id="0" name=""/>
        <dsp:cNvSpPr/>
      </dsp:nvSpPr>
      <dsp:spPr>
        <a:xfrm>
          <a:off x="5295462" y="1386797"/>
          <a:ext cx="1495959" cy="9499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23EA74-80A7-4852-ABFE-712F5F6F342A}">
      <dsp:nvSpPr>
        <dsp:cNvPr id="0" name=""/>
        <dsp:cNvSpPr/>
      </dsp:nvSpPr>
      <dsp:spPr>
        <a:xfrm>
          <a:off x="5461680" y="1544704"/>
          <a:ext cx="1495959" cy="9499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kern="1200" dirty="0" smtClean="0"/>
            <a:t>تصور</a:t>
          </a:r>
          <a:endParaRPr lang="en-US" sz="2500" kern="1200" dirty="0"/>
        </a:p>
      </dsp:txBody>
      <dsp:txXfrm>
        <a:off x="5489503" y="1572527"/>
        <a:ext cx="1440313" cy="894288"/>
      </dsp:txXfrm>
    </dsp:sp>
    <dsp:sp modelId="{1A43241B-3ACA-4C64-8A37-690C3E7BAA43}">
      <dsp:nvSpPr>
        <dsp:cNvPr id="0" name=""/>
        <dsp:cNvSpPr/>
      </dsp:nvSpPr>
      <dsp:spPr>
        <a:xfrm>
          <a:off x="5295462" y="2771807"/>
          <a:ext cx="1495959" cy="9499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35A1C4-799E-45FA-9854-FA04E410537C}">
      <dsp:nvSpPr>
        <dsp:cNvPr id="0" name=""/>
        <dsp:cNvSpPr/>
      </dsp:nvSpPr>
      <dsp:spPr>
        <a:xfrm>
          <a:off x="5461680" y="2929714"/>
          <a:ext cx="1495959" cy="9499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kern="1200" dirty="0" smtClean="0"/>
            <a:t>ضروري+ نظري </a:t>
          </a:r>
          <a:endParaRPr lang="en-US" sz="2500" kern="1200" dirty="0"/>
        </a:p>
      </dsp:txBody>
      <dsp:txXfrm>
        <a:off x="5489503" y="2957537"/>
        <a:ext cx="1440313" cy="8942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4FC94-4FBC-4EC8-A687-A7A18C711D4F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9D22-922B-422B-AD9B-2361F2D0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51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4FC94-4FBC-4EC8-A687-A7A18C711D4F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9D22-922B-422B-AD9B-2361F2D0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12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4FC94-4FBC-4EC8-A687-A7A18C711D4F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9D22-922B-422B-AD9B-2361F2D08EA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1412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4FC94-4FBC-4EC8-A687-A7A18C711D4F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9D22-922B-422B-AD9B-2361F2D0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8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4FC94-4FBC-4EC8-A687-A7A18C711D4F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9D22-922B-422B-AD9B-2361F2D08EA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9203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4FC94-4FBC-4EC8-A687-A7A18C711D4F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9D22-922B-422B-AD9B-2361F2D0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07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4FC94-4FBC-4EC8-A687-A7A18C711D4F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9D22-922B-422B-AD9B-2361F2D0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35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4FC94-4FBC-4EC8-A687-A7A18C711D4F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9D22-922B-422B-AD9B-2361F2D0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915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4FC94-4FBC-4EC8-A687-A7A18C711D4F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9D22-922B-422B-AD9B-2361F2D0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76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4FC94-4FBC-4EC8-A687-A7A18C711D4F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9D22-922B-422B-AD9B-2361F2D0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80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4FC94-4FBC-4EC8-A687-A7A18C711D4F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9D22-922B-422B-AD9B-2361F2D0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965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4FC94-4FBC-4EC8-A687-A7A18C711D4F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9D22-922B-422B-AD9B-2361F2D0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218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4FC94-4FBC-4EC8-A687-A7A18C711D4F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9D22-922B-422B-AD9B-2361F2D0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56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4FC94-4FBC-4EC8-A687-A7A18C711D4F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9D22-922B-422B-AD9B-2361F2D0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817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4FC94-4FBC-4EC8-A687-A7A18C711D4F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9D22-922B-422B-AD9B-2361F2D0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832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4FC94-4FBC-4EC8-A687-A7A18C711D4F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79D22-922B-422B-AD9B-2361F2D0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882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4FC94-4FBC-4EC8-A687-A7A18C711D4F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079D22-922B-422B-AD9B-2361F2D08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4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IQ" dirty="0" smtClean="0"/>
              <a:t>م2/ علم المنطق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4000" dirty="0" smtClean="0">
                <a:solidFill>
                  <a:srgbClr val="FF0000"/>
                </a:solidFill>
              </a:rPr>
              <a:t>د. مها طالب عبدالله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67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/>
              <a:t>أمثلة: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800" b="1" dirty="0"/>
              <a:t>أ ـ التصور الضروري:</a:t>
            </a:r>
            <a:r>
              <a:rPr lang="ar-IQ" sz="2800" dirty="0"/>
              <a:t> كتصورنا معنى الشيء وتصورنا معنى الوجود.</a:t>
            </a:r>
            <a:br>
              <a:rPr lang="ar-IQ" sz="2800" dirty="0"/>
            </a:br>
            <a:r>
              <a:rPr lang="ar-IQ" sz="2800" b="1" dirty="0"/>
              <a:t>ب ـ التصور النظري:</a:t>
            </a:r>
            <a:r>
              <a:rPr lang="ar-IQ" sz="2800" dirty="0"/>
              <a:t> كتصورنا حقيقة الكهرباء [وحقيقة الروح].</a:t>
            </a:r>
            <a:br>
              <a:rPr lang="ar-IQ" sz="2800" dirty="0"/>
            </a:br>
            <a:r>
              <a:rPr lang="ar-IQ" sz="2800" b="1" dirty="0"/>
              <a:t>ج ـ التصديق الضروري:</a:t>
            </a:r>
            <a:r>
              <a:rPr lang="ar-IQ" sz="2800" dirty="0"/>
              <a:t> كتصديقنا بأن الواحد نصف الاثنين [والكل أعظم من الجزء].</a:t>
            </a:r>
            <a:br>
              <a:rPr lang="ar-IQ" sz="2800" dirty="0"/>
            </a:br>
            <a:r>
              <a:rPr lang="ar-IQ" sz="2800" b="1" dirty="0"/>
              <a:t>د ـ التصديق النظري</a:t>
            </a:r>
            <a:r>
              <a:rPr lang="ar-IQ" sz="2800" dirty="0"/>
              <a:t>: كتصديقنا بأن الأرض متحركة، وتصديقنا بأن زوايا المثلث تساوي زاويتين قائمتين.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91771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الخلاصة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1613623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1817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التمرينات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800" dirty="0"/>
              <a:t>ميّز التصور من التصديق فيما يلي:</a:t>
            </a:r>
            <a:r>
              <a:rPr lang="ar-IQ" sz="2800" dirty="0"/>
              <a:t/>
            </a:r>
            <a:br>
              <a:rPr lang="ar-IQ" sz="2800" dirty="0"/>
            </a:br>
            <a:r>
              <a:rPr lang="ar-IQ" sz="2800" dirty="0"/>
              <a:t>أ - زاوية حادة لمثلث درجتها (20) أقمت عليها البرهان.</a:t>
            </a:r>
            <a:r>
              <a:rPr lang="ar-IQ" sz="2800" dirty="0"/>
              <a:t/>
            </a:r>
            <a:br>
              <a:rPr lang="ar-IQ" sz="2800" dirty="0"/>
            </a:br>
            <a:r>
              <a:rPr lang="ar-IQ" sz="2800" dirty="0"/>
              <a:t>ب - استماعك إلى المذياع وهو يعطي إحصائيات ضحايا الزلزال في اليابان لخمس سنوات.</a:t>
            </a:r>
            <a:r>
              <a:rPr lang="ar-IQ" sz="2800" dirty="0"/>
              <a:t/>
            </a:r>
            <a:br>
              <a:rPr lang="ar-IQ" sz="2800" dirty="0"/>
            </a:br>
            <a:r>
              <a:rPr lang="ar-IQ" sz="2800" dirty="0"/>
              <a:t>ج - ملاحظتك إلى عداد المسافة في السيارة من بغداد إلى النجف.</a:t>
            </a:r>
            <a:r>
              <a:rPr lang="ar-IQ" sz="2800" dirty="0"/>
              <a:t/>
            </a:r>
            <a:br>
              <a:rPr lang="ar-IQ" sz="2800" dirty="0"/>
            </a:br>
            <a:r>
              <a:rPr lang="ar-IQ" sz="2800" dirty="0"/>
              <a:t>د - قراءتك العبارة التالية (الأمازون أعظم نهر في العالم).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85241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IQ" sz="2400" dirty="0" smtClean="0"/>
              <a:t>س/ فرّق </a:t>
            </a:r>
            <a:r>
              <a:rPr lang="ar-IQ" sz="2400" dirty="0"/>
              <a:t>بين مجال التصور والتصديق في الجملة الآتية (المناخ حار)؟</a:t>
            </a:r>
            <a:r>
              <a:rPr lang="ar-IQ" sz="2400" dirty="0"/>
              <a:t/>
            </a:r>
            <a:br>
              <a:rPr lang="ar-IQ" sz="2400" dirty="0"/>
            </a:br>
            <a:r>
              <a:rPr lang="ar-IQ" sz="2400" smtClean="0"/>
              <a:t>س /  </a:t>
            </a:r>
            <a:r>
              <a:rPr lang="ar-IQ" sz="2400" dirty="0"/>
              <a:t>عيّن الضروري والنظري ونوعهما فيما يأتي:</a:t>
            </a:r>
            <a:r>
              <a:rPr lang="ar-IQ" sz="2400" dirty="0"/>
              <a:t/>
            </a:r>
            <a:br>
              <a:rPr lang="ar-IQ" sz="2400" dirty="0"/>
            </a:br>
            <a:r>
              <a:rPr lang="ar-IQ" sz="2400" dirty="0"/>
              <a:t>أ - العلم بحرارة النار.</a:t>
            </a:r>
            <a:r>
              <a:rPr lang="ar-IQ" sz="2400" dirty="0"/>
              <a:t/>
            </a:r>
            <a:br>
              <a:rPr lang="ar-IQ" sz="2400" dirty="0"/>
            </a:br>
            <a:r>
              <a:rPr lang="ar-IQ" sz="2400" dirty="0"/>
              <a:t>ب - العلم بأن النار محرقة.</a:t>
            </a:r>
            <a:r>
              <a:rPr lang="ar-IQ" sz="2400" dirty="0"/>
              <a:t/>
            </a:r>
            <a:br>
              <a:rPr lang="ar-IQ" sz="2400" dirty="0"/>
            </a:br>
            <a:r>
              <a:rPr lang="ar-IQ" sz="2400" dirty="0"/>
              <a:t>ج - العلم بأن مساوي المساوي مساوٍ.</a:t>
            </a:r>
            <a:r>
              <a:rPr lang="ar-IQ" sz="2400" dirty="0"/>
              <a:t/>
            </a:r>
            <a:br>
              <a:rPr lang="ar-IQ" sz="2400" dirty="0"/>
            </a:br>
            <a:r>
              <a:rPr lang="ar-IQ" sz="2400" dirty="0"/>
              <a:t>د - العلم بحقيقة القمر.</a:t>
            </a:r>
            <a:r>
              <a:rPr lang="ar-IQ" sz="2400" dirty="0"/>
              <a:t/>
            </a:r>
            <a:br>
              <a:rPr lang="ar-IQ" sz="2400" dirty="0"/>
            </a:br>
            <a:r>
              <a:rPr lang="ar-IQ" sz="2400" dirty="0"/>
              <a:t>هـ - العلم بأن العدد إما زوج أو فرد.</a:t>
            </a:r>
            <a:r>
              <a:rPr lang="ar-IQ" sz="2400" dirty="0"/>
              <a:t/>
            </a:r>
            <a:br>
              <a:rPr lang="ar-IQ" sz="2400" dirty="0"/>
            </a:br>
            <a:r>
              <a:rPr lang="ar-IQ" sz="2400" dirty="0"/>
              <a:t>5 - كيف تفرّق بين التصور الضروري والتصديق النظري على ضوء تعريف كل واحد من الأقسام الأربعة؟</a:t>
            </a:r>
            <a:r>
              <a:rPr lang="ar-IQ" sz="2400" dirty="0"/>
              <a:t/>
            </a:r>
            <a:br>
              <a:rPr lang="ar-IQ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3452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العلم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3200" b="1" i="1" dirty="0"/>
              <a:t>العلم:</a:t>
            </a:r>
            <a:r>
              <a:rPr lang="ar-IQ" sz="3200" i="1" dirty="0"/>
              <a:t> هو انطباع صورة الشيء في الذهن</a:t>
            </a:r>
            <a:r>
              <a:rPr lang="ar-IQ" sz="3200" i="1" dirty="0" smtClean="0"/>
              <a:t>.</a:t>
            </a:r>
            <a:endParaRPr lang="ar-IQ" sz="3200" i="1" dirty="0"/>
          </a:p>
          <a:p>
            <a:pPr algn="r" rtl="1"/>
            <a:r>
              <a:rPr lang="ar-IQ" sz="3200" i="1" dirty="0" smtClean="0"/>
              <a:t>تقسيمه: </a:t>
            </a:r>
          </a:p>
          <a:p>
            <a:pPr marL="0" indent="0" algn="r" rtl="1">
              <a:buNone/>
            </a:pPr>
            <a:r>
              <a:rPr lang="ar-IQ" sz="3200" dirty="0" smtClean="0"/>
              <a:t> ينقسم العلم الى قسمين : </a:t>
            </a:r>
            <a:r>
              <a:rPr lang="ar-IQ" sz="3200" dirty="0" smtClean="0">
                <a:solidFill>
                  <a:srgbClr val="FF0000"/>
                </a:solidFill>
              </a:rPr>
              <a:t>التصور </a:t>
            </a:r>
          </a:p>
          <a:p>
            <a:pPr marL="0" indent="0" algn="r" rtl="1">
              <a:buNone/>
            </a:pPr>
            <a:r>
              <a:rPr lang="ar-IQ" sz="3200" i="1" dirty="0"/>
              <a:t> </a:t>
            </a:r>
            <a:r>
              <a:rPr lang="ar-IQ" sz="3200" i="1" dirty="0" smtClean="0"/>
              <a:t>                         و           </a:t>
            </a:r>
            <a:r>
              <a:rPr lang="ar-IQ" sz="3200" i="1" dirty="0" smtClean="0">
                <a:solidFill>
                  <a:srgbClr val="92D050"/>
                </a:solidFill>
              </a:rPr>
              <a:t>التصديق </a:t>
            </a:r>
            <a:endParaRPr lang="ar-IQ" sz="3200" i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90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/>
              <a:t>1 ـ التّصور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IQ" sz="2400" b="1" dirty="0" smtClean="0"/>
              <a:t>تعريفه</a:t>
            </a:r>
            <a:r>
              <a:rPr lang="ar-IQ" sz="2400" b="1" dirty="0"/>
              <a:t>:</a:t>
            </a:r>
            <a:r>
              <a:rPr lang="ar-IQ" sz="2400" dirty="0"/>
              <a:t> التصور هو إدراك الشيء.</a:t>
            </a:r>
            <a:br>
              <a:rPr lang="ar-IQ" sz="2400" dirty="0"/>
            </a:br>
            <a:r>
              <a:rPr lang="ar-IQ" sz="2400" b="1" dirty="0"/>
              <a:t>إيضاح التعريف:</a:t>
            </a:r>
            <a:r>
              <a:rPr lang="ar-IQ" sz="2400" dirty="0"/>
              <a:t/>
            </a:r>
            <a:br>
              <a:rPr lang="ar-IQ" sz="2400" dirty="0"/>
            </a:br>
            <a:r>
              <a:rPr lang="ar-IQ" sz="2400" dirty="0"/>
              <a:t>إذا نظرت إلى خارطة العراق المعلقة أمامك تنطبع صورتها في ذهنك. </a:t>
            </a:r>
            <a:r>
              <a:rPr lang="ar-IQ" sz="2400" b="1" dirty="0"/>
              <a:t>إن صورتها المنطبعة في ذهنك هي إدراكك للخارطة وهو التصور.</a:t>
            </a:r>
            <a:r>
              <a:rPr lang="ar-IQ" sz="2400" dirty="0"/>
              <a:t/>
            </a:r>
            <a:br>
              <a:rPr lang="ar-IQ" sz="2400" dirty="0"/>
            </a:br>
            <a:r>
              <a:rPr lang="ar-IQ" sz="2400" dirty="0"/>
              <a:t>وإذا حاولت أن تتعرف على موقع بغداد ومقدار المسافة بينها وبين مراكز الألوية (المحافظات) الأخرى، تحدث في ذهنك صور متعددة لنسب المسافات بين بغداد ومراكز الألوية الأخرى. </a:t>
            </a:r>
            <a:r>
              <a:rPr lang="ar-IQ" sz="2400" b="1" dirty="0"/>
              <a:t>تلك الصور هي إدراكك لها وتصوّرك إياها.</a:t>
            </a:r>
            <a:r>
              <a:rPr lang="ar-IQ" sz="2400" dirty="0"/>
              <a:t/>
            </a:r>
            <a:br>
              <a:rPr lang="ar-IQ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1519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dirty="0"/>
              <a:t>وإذا رجعت إلى جدول المقاييس وتعرفت وفق تعليماته على مقادير المسافات بين بغداد ومراكز الألوية تحدث في ذهنك أيضا صور المسافات التي تعرفت عليها</a:t>
            </a:r>
            <a:r>
              <a:rPr lang="ar-IQ" sz="3200" dirty="0" smtClean="0"/>
              <a:t>.</a:t>
            </a:r>
          </a:p>
          <a:p>
            <a:pPr marL="0" indent="0" algn="r" rtl="1">
              <a:buNone/>
            </a:pPr>
            <a:r>
              <a:rPr lang="ar-IQ" sz="3200" b="1" dirty="0"/>
              <a:t>تلك الصور هي علمك بها أو إدراكك لها وهو تصور لها.</a:t>
            </a:r>
            <a:r>
              <a:rPr lang="ar-IQ" sz="3200" dirty="0"/>
              <a:t/>
            </a:r>
            <a:br>
              <a:rPr lang="ar-IQ" sz="3200" dirty="0"/>
            </a:br>
            <a:r>
              <a:rPr lang="ar-IQ" sz="3200" b="1" dirty="0"/>
              <a:t>والخلاصة:</a:t>
            </a:r>
            <a:r>
              <a:rPr lang="ar-IQ" sz="3200" dirty="0"/>
              <a:t> أن التصور يساوي الإدراك.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26322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/>
              <a:t>2 ـ التصديق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2400" b="1" dirty="0" smtClean="0"/>
              <a:t>تعريفه</a:t>
            </a:r>
            <a:r>
              <a:rPr lang="ar-IQ" sz="2400" b="1" dirty="0"/>
              <a:t>:</a:t>
            </a:r>
            <a:r>
              <a:rPr lang="ar-IQ" sz="2400" dirty="0"/>
              <a:t> التصديق هو الاعتقاد بالشيء.</a:t>
            </a:r>
            <a:br>
              <a:rPr lang="ar-IQ" sz="2400" dirty="0"/>
            </a:br>
            <a:r>
              <a:rPr lang="ar-IQ" sz="2400" b="1" dirty="0"/>
              <a:t>إيضاح التعريف:</a:t>
            </a:r>
            <a:r>
              <a:rPr lang="ar-IQ" sz="2400" dirty="0"/>
              <a:t/>
            </a:r>
            <a:br>
              <a:rPr lang="ar-IQ" sz="2400" dirty="0"/>
            </a:br>
            <a:r>
              <a:rPr lang="ar-IQ" sz="2400" dirty="0"/>
              <a:t>إذا قمت بمحاولة البرهنة على مقادير المسافات بين بغداد ومراكز الألوية في مثالنا السابق وانتهيت بعد إقامة البرهان إلى صحة ما تصورته عن المقادير وفق تعليمات جدول المقاييس وآمنت بها </a:t>
            </a:r>
            <a:r>
              <a:rPr lang="ar-IQ" sz="2400" dirty="0" smtClean="0"/>
              <a:t>واعتقدت. </a:t>
            </a:r>
            <a:r>
              <a:rPr lang="ar-IQ" sz="2400" b="1" dirty="0" smtClean="0"/>
              <a:t>إن </a:t>
            </a:r>
            <a:r>
              <a:rPr lang="ar-IQ" sz="2400" b="1" dirty="0"/>
              <a:t>اعتقادك بها هو التصديق.</a:t>
            </a:r>
            <a:r>
              <a:rPr lang="ar-IQ" sz="2400" dirty="0"/>
              <a:t/>
            </a:r>
            <a:br>
              <a:rPr lang="ar-IQ" sz="2400" dirty="0"/>
            </a:br>
            <a:r>
              <a:rPr lang="ar-IQ" sz="2400" dirty="0"/>
              <a:t>وإذا قيل لك – مثلاً – أن في الصف خمسين طالبا وقمت بنفسك بعدّهم ورأيتهم خمسين كما قيل لك، واعتقدت بذلك: </a:t>
            </a:r>
            <a:r>
              <a:rPr lang="ar-IQ" sz="2400" b="1" dirty="0"/>
              <a:t>إن اعتقادك هذا </a:t>
            </a:r>
            <a:r>
              <a:rPr lang="ar-IQ" sz="2400" b="1" dirty="0" smtClean="0"/>
              <a:t>هو التصديق.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881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الخلاصة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4800" dirty="0"/>
              <a:t>إن التصديق </a:t>
            </a:r>
            <a:endParaRPr lang="ar-IQ" sz="4800" dirty="0" smtClean="0"/>
          </a:p>
          <a:p>
            <a:pPr marL="0" indent="0" algn="r" rtl="1">
              <a:buNone/>
            </a:pPr>
            <a:r>
              <a:rPr lang="ar-IQ" sz="4800" dirty="0"/>
              <a:t> </a:t>
            </a:r>
            <a:r>
              <a:rPr lang="ar-IQ" sz="4800" dirty="0" smtClean="0"/>
              <a:t>                   = </a:t>
            </a:r>
          </a:p>
          <a:p>
            <a:pPr marL="0" indent="0" algn="r" rtl="1">
              <a:buNone/>
            </a:pPr>
            <a:r>
              <a:rPr lang="ar-IQ" sz="4800" dirty="0"/>
              <a:t> </a:t>
            </a:r>
            <a:r>
              <a:rPr lang="ar-IQ" sz="4800" dirty="0" smtClean="0"/>
              <a:t>                        الاعتقاد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89068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/>
              <a:t>مجال التصديق: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IQ" sz="2800" dirty="0" smtClean="0"/>
              <a:t>للتصديق </a:t>
            </a:r>
            <a:r>
              <a:rPr lang="ar-IQ" sz="2800" dirty="0"/>
              <a:t>مجال واحد فقط، هو النسبة في الجملة الخبرية . </a:t>
            </a:r>
            <a:r>
              <a:rPr lang="ar-IQ" sz="2800" b="1" dirty="0"/>
              <a:t>ومعناه:</a:t>
            </a:r>
            <a:r>
              <a:rPr lang="ar-IQ" sz="2800" dirty="0"/>
              <a:t> أن التصديق اعتقاد يتعلق بالحكم بين شيئين.</a:t>
            </a:r>
            <a:br>
              <a:rPr lang="ar-IQ" sz="2800" dirty="0"/>
            </a:br>
            <a:r>
              <a:rPr lang="ar-IQ" sz="2800" b="1" dirty="0"/>
              <a:t>فمثلا:</a:t>
            </a:r>
            <a:r>
              <a:rPr lang="ar-IQ" sz="2800" dirty="0"/>
              <a:t> حينما نقول (المناخ حار) نجد أمامنا جملة خبرية مؤلفة من مسند إليه وهو (المناخ) ومسند وهو (حار) ونسبة بين المسند إليه والمسند وهي (الحكم) على المناخ بأنه </a:t>
            </a:r>
            <a:r>
              <a:rPr lang="ar-IQ" sz="2800" dirty="0" smtClean="0"/>
              <a:t>حار. </a:t>
            </a:r>
            <a:r>
              <a:rPr lang="ar-IQ" sz="2800" b="1" dirty="0" smtClean="0"/>
              <a:t>اعتقادنا </a:t>
            </a:r>
            <a:r>
              <a:rPr lang="ar-IQ" sz="2800" b="1" dirty="0"/>
              <a:t>بصحة هذا الحكم أو عدم صحته هو التصديق.</a:t>
            </a:r>
            <a:r>
              <a:rPr lang="ar-IQ" sz="2800" dirty="0"/>
              <a:t/>
            </a:r>
            <a:br>
              <a:rPr lang="ar-IQ" sz="2800" dirty="0"/>
            </a:br>
            <a:r>
              <a:rPr lang="ar-IQ" sz="2800" b="1" dirty="0"/>
              <a:t>فمجال التصديق:</a:t>
            </a:r>
            <a:r>
              <a:rPr lang="ar-IQ" sz="2800" dirty="0"/>
              <a:t> إذن هو الحكم بوجود شيء أو الحكم بعدم وجوده.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22554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/>
              <a:t>مجال التصور: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IQ" b="1" dirty="0"/>
              <a:t/>
            </a:r>
            <a:br>
              <a:rPr lang="ar-IQ" b="1" dirty="0"/>
            </a:br>
            <a:r>
              <a:rPr lang="ar-IQ" sz="4000" dirty="0"/>
              <a:t/>
            </a:r>
            <a:br>
              <a:rPr lang="ar-IQ" sz="4000" dirty="0"/>
            </a:br>
            <a:r>
              <a:rPr lang="ar-IQ" sz="4000" dirty="0"/>
              <a:t>أما التصور فيتعلق بكل شيء سواء </a:t>
            </a:r>
            <a:r>
              <a:rPr lang="ar-IQ" sz="4000" dirty="0" smtClean="0"/>
              <a:t>كان</a:t>
            </a:r>
          </a:p>
          <a:p>
            <a:pPr marL="0" indent="0" algn="r" rtl="1">
              <a:buNone/>
            </a:pPr>
            <a:r>
              <a:rPr lang="ar-IQ" sz="4000" dirty="0" smtClean="0"/>
              <a:t> </a:t>
            </a:r>
            <a:r>
              <a:rPr lang="ar-IQ" sz="4000" dirty="0">
                <a:solidFill>
                  <a:srgbClr val="92D050"/>
                </a:solidFill>
              </a:rPr>
              <a:t>حكماً أو غير حكم</a:t>
            </a:r>
            <a:r>
              <a:rPr lang="ar-IQ" sz="4000" dirty="0"/>
              <a:t>، </a:t>
            </a:r>
            <a:r>
              <a:rPr lang="ar-IQ" sz="4000" dirty="0">
                <a:solidFill>
                  <a:srgbClr val="FF0000"/>
                </a:solidFill>
              </a:rPr>
              <a:t>مفرداً أو جملة.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995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/>
              <a:t>تقسيم التصور والتصديق: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IQ" sz="2800" b="1" dirty="0" smtClean="0"/>
              <a:t>ينقسم </a:t>
            </a:r>
            <a:r>
              <a:rPr lang="ar-IQ" sz="2800" b="1" dirty="0"/>
              <a:t>كل من التصور والتصديق إلى قسمين هما:</a:t>
            </a:r>
            <a:r>
              <a:rPr lang="ar-IQ" sz="2800" dirty="0"/>
              <a:t> </a:t>
            </a:r>
            <a:endParaRPr lang="ar-IQ" sz="2800" dirty="0" smtClean="0"/>
          </a:p>
          <a:p>
            <a:pPr marL="0" indent="0" algn="r" rtl="1">
              <a:buNone/>
            </a:pPr>
            <a:r>
              <a:rPr lang="ar-IQ" sz="3600" b="1" dirty="0" smtClean="0">
                <a:solidFill>
                  <a:srgbClr val="FF0000"/>
                </a:solidFill>
              </a:rPr>
              <a:t>الضروري </a:t>
            </a:r>
          </a:p>
          <a:p>
            <a:pPr marL="0" indent="0" algn="r" rtl="1">
              <a:buNone/>
            </a:pPr>
            <a:r>
              <a:rPr lang="ar-IQ" sz="4000" b="1" dirty="0" smtClean="0">
                <a:solidFill>
                  <a:srgbClr val="FF0000"/>
                </a:solidFill>
              </a:rPr>
              <a:t>                      والنظري.</a:t>
            </a:r>
          </a:p>
          <a:p>
            <a:pPr marL="0" indent="0" algn="r" rtl="1">
              <a:buNone/>
            </a:pPr>
            <a:r>
              <a:rPr lang="ar-IQ" dirty="0"/>
              <a:t/>
            </a:r>
            <a:br>
              <a:rPr lang="ar-IQ" dirty="0"/>
            </a:br>
            <a:r>
              <a:rPr lang="ar-IQ" sz="2800" b="1" dirty="0"/>
              <a:t>1 - الضروري:</a:t>
            </a:r>
            <a:r>
              <a:rPr lang="ar-IQ" sz="2800" dirty="0"/>
              <a:t> وهو إدراك البديهي الذي لا يتطلب تفكيرا</a:t>
            </a:r>
            <a:r>
              <a:rPr lang="ar-IQ" sz="2800" dirty="0" smtClean="0"/>
              <a:t>.</a:t>
            </a:r>
            <a:r>
              <a:rPr lang="ar-IQ" sz="2800" dirty="0"/>
              <a:t/>
            </a:r>
            <a:br>
              <a:rPr lang="ar-IQ" sz="2800" dirty="0"/>
            </a:br>
            <a:r>
              <a:rPr lang="ar-IQ" sz="2800" b="1" dirty="0"/>
              <a:t>2 - النظري:</a:t>
            </a:r>
            <a:r>
              <a:rPr lang="ar-IQ" sz="2800" dirty="0"/>
              <a:t> هو الإدراك غير البديهي والذي يتطلب تفكيرا.</a:t>
            </a:r>
            <a:r>
              <a:rPr lang="ar-IQ" dirty="0"/>
              <a:t/>
            </a:r>
            <a:br>
              <a:rPr lang="ar-IQ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48183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</TotalTime>
  <Words>134</Words>
  <Application>Microsoft Office PowerPoint</Application>
  <PresentationFormat>Widescreen</PresentationFormat>
  <Paragraphs>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Tahoma</vt:lpstr>
      <vt:lpstr>Trebuchet MS</vt:lpstr>
      <vt:lpstr>Wingdings 3</vt:lpstr>
      <vt:lpstr>Facet</vt:lpstr>
      <vt:lpstr>م2/ علم المنطق</vt:lpstr>
      <vt:lpstr>العلم</vt:lpstr>
      <vt:lpstr>1 ـ التّصور</vt:lpstr>
      <vt:lpstr>PowerPoint Presentation</vt:lpstr>
      <vt:lpstr>2 ـ التصديق</vt:lpstr>
      <vt:lpstr>الخلاصة </vt:lpstr>
      <vt:lpstr>مجال التصديق:</vt:lpstr>
      <vt:lpstr>مجال التصور:</vt:lpstr>
      <vt:lpstr>تقسيم التصور والتصديق:</vt:lpstr>
      <vt:lpstr>أمثلة: </vt:lpstr>
      <vt:lpstr>الخلاصة </vt:lpstr>
      <vt:lpstr>التمرينات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م2/ علم المنطق</dc:title>
  <dc:creator>Maher</dc:creator>
  <cp:lastModifiedBy>Maher</cp:lastModifiedBy>
  <cp:revision>14</cp:revision>
  <dcterms:created xsi:type="dcterms:W3CDTF">2023-04-15T08:30:41Z</dcterms:created>
  <dcterms:modified xsi:type="dcterms:W3CDTF">2023-04-15T13:34:25Z</dcterms:modified>
</cp:coreProperties>
</file>