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1EE36-2069-4DBB-82BA-B46CF31F041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8905B-4A01-4CE7-92C8-0C468F2CF693}">
      <dgm:prSet phldrT="[Text]"/>
      <dgm:spPr/>
      <dgm:t>
        <a:bodyPr/>
        <a:lstStyle/>
        <a:p>
          <a:r>
            <a:rPr lang="ar-IQ" dirty="0" smtClean="0"/>
            <a:t>اللفظ</a:t>
          </a:r>
          <a:endParaRPr lang="en-US" dirty="0"/>
        </a:p>
      </dgm:t>
    </dgm:pt>
    <dgm:pt modelId="{B5176991-5A7F-4B0B-BFE6-86D7189BC74F}" type="parTrans" cxnId="{2B3D3638-A1AB-4251-AD3B-4914903BFA48}">
      <dgm:prSet/>
      <dgm:spPr/>
      <dgm:t>
        <a:bodyPr/>
        <a:lstStyle/>
        <a:p>
          <a:endParaRPr lang="en-US"/>
        </a:p>
      </dgm:t>
    </dgm:pt>
    <dgm:pt modelId="{E7798CE2-B866-4C7C-A4BD-8F66345E519B}" type="sibTrans" cxnId="{2B3D3638-A1AB-4251-AD3B-4914903BFA48}">
      <dgm:prSet/>
      <dgm:spPr/>
      <dgm:t>
        <a:bodyPr/>
        <a:lstStyle/>
        <a:p>
          <a:endParaRPr lang="en-US"/>
        </a:p>
      </dgm:t>
    </dgm:pt>
    <dgm:pt modelId="{8ECF9A5D-24E6-4197-8F05-905B85D89006}">
      <dgm:prSet phldrT="[Text]"/>
      <dgm:spPr/>
      <dgm:t>
        <a:bodyPr/>
        <a:lstStyle/>
        <a:p>
          <a:r>
            <a:rPr lang="ar-IQ" dirty="0" smtClean="0"/>
            <a:t>مركب</a:t>
          </a:r>
          <a:endParaRPr lang="en-US" dirty="0"/>
        </a:p>
      </dgm:t>
    </dgm:pt>
    <dgm:pt modelId="{B537100C-66DA-4DF5-8B53-1B7390EC0622}" type="parTrans" cxnId="{1A03BE91-5379-4A54-9E20-A6B8C94134F9}">
      <dgm:prSet/>
      <dgm:spPr/>
      <dgm:t>
        <a:bodyPr/>
        <a:lstStyle/>
        <a:p>
          <a:endParaRPr lang="en-US"/>
        </a:p>
      </dgm:t>
    </dgm:pt>
    <dgm:pt modelId="{CC0E41F7-781E-4BFC-AB58-E356F753D7E4}" type="sibTrans" cxnId="{1A03BE91-5379-4A54-9E20-A6B8C94134F9}">
      <dgm:prSet/>
      <dgm:spPr/>
      <dgm:t>
        <a:bodyPr/>
        <a:lstStyle/>
        <a:p>
          <a:endParaRPr lang="en-US"/>
        </a:p>
      </dgm:t>
    </dgm:pt>
    <dgm:pt modelId="{98E514F6-800E-4FA1-82FA-A58E9B6BC3A2}">
      <dgm:prSet phldrT="[Text]"/>
      <dgm:spPr/>
      <dgm:t>
        <a:bodyPr/>
        <a:lstStyle/>
        <a:p>
          <a:r>
            <a:rPr lang="ar-IQ" dirty="0" smtClean="0"/>
            <a:t>ناقص </a:t>
          </a:r>
          <a:endParaRPr lang="en-US" dirty="0"/>
        </a:p>
      </dgm:t>
    </dgm:pt>
    <dgm:pt modelId="{85906C26-9433-42CF-A3E1-25F9679B9FAC}" type="parTrans" cxnId="{FE854EF3-50A0-408F-BE6B-199A9979E50B}">
      <dgm:prSet/>
      <dgm:spPr/>
      <dgm:t>
        <a:bodyPr/>
        <a:lstStyle/>
        <a:p>
          <a:endParaRPr lang="en-US"/>
        </a:p>
      </dgm:t>
    </dgm:pt>
    <dgm:pt modelId="{054D2EDD-92A6-4D8C-B1DD-E6C04F035D04}" type="sibTrans" cxnId="{FE854EF3-50A0-408F-BE6B-199A9979E50B}">
      <dgm:prSet/>
      <dgm:spPr/>
      <dgm:t>
        <a:bodyPr/>
        <a:lstStyle/>
        <a:p>
          <a:endParaRPr lang="en-US"/>
        </a:p>
      </dgm:t>
    </dgm:pt>
    <dgm:pt modelId="{003C73E0-3A51-415B-8ABA-67A058DE0E48}">
      <dgm:prSet phldrT="[Text]"/>
      <dgm:spPr/>
      <dgm:t>
        <a:bodyPr/>
        <a:lstStyle/>
        <a:p>
          <a:r>
            <a:rPr lang="ar-IQ" smtClean="0"/>
            <a:t>تام : خبر ، انشاء</a:t>
          </a:r>
          <a:endParaRPr lang="en-US" dirty="0"/>
        </a:p>
      </dgm:t>
    </dgm:pt>
    <dgm:pt modelId="{D21F5AFD-9308-4D22-87F9-EBEC76E59409}" type="parTrans" cxnId="{F2B6EAD7-0D2F-499C-B5C8-552BD02F1045}">
      <dgm:prSet/>
      <dgm:spPr/>
      <dgm:t>
        <a:bodyPr/>
        <a:lstStyle/>
        <a:p>
          <a:endParaRPr lang="en-US"/>
        </a:p>
      </dgm:t>
    </dgm:pt>
    <dgm:pt modelId="{3DEEAED4-C28E-4771-B83B-5F18E5645117}" type="sibTrans" cxnId="{F2B6EAD7-0D2F-499C-B5C8-552BD02F1045}">
      <dgm:prSet/>
      <dgm:spPr/>
      <dgm:t>
        <a:bodyPr/>
        <a:lstStyle/>
        <a:p>
          <a:endParaRPr lang="en-US"/>
        </a:p>
      </dgm:t>
    </dgm:pt>
    <dgm:pt modelId="{7F5D3911-F9B0-4C02-8500-EA0A8FF32344}">
      <dgm:prSet phldrT="[Text]"/>
      <dgm:spPr/>
      <dgm:t>
        <a:bodyPr/>
        <a:lstStyle/>
        <a:p>
          <a:r>
            <a:rPr lang="ar-IQ" dirty="0" smtClean="0"/>
            <a:t>مفرد</a:t>
          </a:r>
          <a:endParaRPr lang="en-US" dirty="0"/>
        </a:p>
      </dgm:t>
    </dgm:pt>
    <dgm:pt modelId="{FDDF968F-EC7F-43EF-A2D5-DA5C232AEAFD}" type="parTrans" cxnId="{8ACBF263-5C0A-496A-BCE1-E8762B9218BB}">
      <dgm:prSet/>
      <dgm:spPr/>
      <dgm:t>
        <a:bodyPr/>
        <a:lstStyle/>
        <a:p>
          <a:endParaRPr lang="en-US"/>
        </a:p>
      </dgm:t>
    </dgm:pt>
    <dgm:pt modelId="{5C4B8EFF-8593-4847-87DA-896C9CE4969D}" type="sibTrans" cxnId="{8ACBF263-5C0A-496A-BCE1-E8762B9218BB}">
      <dgm:prSet/>
      <dgm:spPr/>
      <dgm:t>
        <a:bodyPr/>
        <a:lstStyle/>
        <a:p>
          <a:endParaRPr lang="en-US"/>
        </a:p>
      </dgm:t>
    </dgm:pt>
    <dgm:pt modelId="{D576CAA1-4CD1-4C0B-ADB1-B95E91B64515}">
      <dgm:prSet phldrT="[Text]"/>
      <dgm:spPr/>
      <dgm:t>
        <a:bodyPr/>
        <a:lstStyle/>
        <a:p>
          <a:r>
            <a:rPr lang="ar-IQ" dirty="0" smtClean="0"/>
            <a:t>أسم، كلمة، اداة</a:t>
          </a:r>
          <a:endParaRPr lang="en-US" dirty="0"/>
        </a:p>
      </dgm:t>
    </dgm:pt>
    <dgm:pt modelId="{2FC8FE15-F299-4563-9E0C-1E060FBEAB5B}" type="parTrans" cxnId="{44BD9C5B-0588-4D9D-979A-886C02645BEF}">
      <dgm:prSet/>
      <dgm:spPr/>
      <dgm:t>
        <a:bodyPr/>
        <a:lstStyle/>
        <a:p>
          <a:endParaRPr lang="en-US"/>
        </a:p>
      </dgm:t>
    </dgm:pt>
    <dgm:pt modelId="{47C5C500-A7F7-49EA-8FC9-75CE47882628}" type="sibTrans" cxnId="{44BD9C5B-0588-4D9D-979A-886C02645BEF}">
      <dgm:prSet/>
      <dgm:spPr/>
      <dgm:t>
        <a:bodyPr/>
        <a:lstStyle/>
        <a:p>
          <a:endParaRPr lang="en-US"/>
        </a:p>
      </dgm:t>
    </dgm:pt>
    <dgm:pt modelId="{4F076210-DE8A-46A1-B20A-894E8B3C9243}" type="pres">
      <dgm:prSet presAssocID="{14D1EE36-2069-4DBB-82BA-B46CF31F041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32A0F9-B78B-4CE1-B0DD-B303FDCC1360}" type="pres">
      <dgm:prSet presAssocID="{F8F8905B-4A01-4CE7-92C8-0C468F2CF693}" presName="hierRoot1" presStyleCnt="0">
        <dgm:presLayoutVars>
          <dgm:hierBranch val="init"/>
        </dgm:presLayoutVars>
      </dgm:prSet>
      <dgm:spPr/>
    </dgm:pt>
    <dgm:pt modelId="{01E3CA27-8A3E-4DFD-8202-50B0E60BF2E8}" type="pres">
      <dgm:prSet presAssocID="{F8F8905B-4A01-4CE7-92C8-0C468F2CF693}" presName="rootComposite1" presStyleCnt="0"/>
      <dgm:spPr/>
    </dgm:pt>
    <dgm:pt modelId="{28F4A7B0-D175-46B3-801A-7AE0A6FF1CEF}" type="pres">
      <dgm:prSet presAssocID="{F8F8905B-4A01-4CE7-92C8-0C468F2CF69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A7FE95-510C-4A2E-A094-221AEC2773C1}" type="pres">
      <dgm:prSet presAssocID="{F8F8905B-4A01-4CE7-92C8-0C468F2CF693}" presName="topArc1" presStyleLbl="parChTrans1D1" presStyleIdx="0" presStyleCnt="12"/>
      <dgm:spPr/>
    </dgm:pt>
    <dgm:pt modelId="{C39812FF-BEEE-4D2C-B8D1-504614FA5E9C}" type="pres">
      <dgm:prSet presAssocID="{F8F8905B-4A01-4CE7-92C8-0C468F2CF693}" presName="bottomArc1" presStyleLbl="parChTrans1D1" presStyleIdx="1" presStyleCnt="12"/>
      <dgm:spPr/>
    </dgm:pt>
    <dgm:pt modelId="{F564CAA0-3E51-40AC-8500-274150063426}" type="pres">
      <dgm:prSet presAssocID="{F8F8905B-4A01-4CE7-92C8-0C468F2CF693}" presName="topConnNode1" presStyleLbl="node1" presStyleIdx="0" presStyleCnt="0"/>
      <dgm:spPr/>
      <dgm:t>
        <a:bodyPr/>
        <a:lstStyle/>
        <a:p>
          <a:endParaRPr lang="en-US"/>
        </a:p>
      </dgm:t>
    </dgm:pt>
    <dgm:pt modelId="{81747E67-E756-428B-95E4-77780C62D540}" type="pres">
      <dgm:prSet presAssocID="{F8F8905B-4A01-4CE7-92C8-0C468F2CF693}" presName="hierChild2" presStyleCnt="0"/>
      <dgm:spPr/>
    </dgm:pt>
    <dgm:pt modelId="{0AECD1DD-E09D-4297-A375-E1A151CA260F}" type="pres">
      <dgm:prSet presAssocID="{B537100C-66DA-4DF5-8B53-1B7390EC0622}" presName="Name28" presStyleLbl="parChTrans1D2" presStyleIdx="0" presStyleCnt="2"/>
      <dgm:spPr/>
      <dgm:t>
        <a:bodyPr/>
        <a:lstStyle/>
        <a:p>
          <a:endParaRPr lang="en-US"/>
        </a:p>
      </dgm:t>
    </dgm:pt>
    <dgm:pt modelId="{94A35D99-938A-428B-B767-400DB45E22DE}" type="pres">
      <dgm:prSet presAssocID="{8ECF9A5D-24E6-4197-8F05-905B85D89006}" presName="hierRoot2" presStyleCnt="0">
        <dgm:presLayoutVars>
          <dgm:hierBranch val="init"/>
        </dgm:presLayoutVars>
      </dgm:prSet>
      <dgm:spPr/>
    </dgm:pt>
    <dgm:pt modelId="{B562CE57-85BE-407B-95C0-462D32849D78}" type="pres">
      <dgm:prSet presAssocID="{8ECF9A5D-24E6-4197-8F05-905B85D89006}" presName="rootComposite2" presStyleCnt="0"/>
      <dgm:spPr/>
    </dgm:pt>
    <dgm:pt modelId="{425B71AE-B452-466F-A54B-DAB7BE56A994}" type="pres">
      <dgm:prSet presAssocID="{8ECF9A5D-24E6-4197-8F05-905B85D8900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29E7EA-BE44-495A-9C93-E52E83BAA32A}" type="pres">
      <dgm:prSet presAssocID="{8ECF9A5D-24E6-4197-8F05-905B85D89006}" presName="topArc2" presStyleLbl="parChTrans1D1" presStyleIdx="2" presStyleCnt="12"/>
      <dgm:spPr/>
    </dgm:pt>
    <dgm:pt modelId="{E50198C3-F42A-4998-A936-6BB55A1BEDA5}" type="pres">
      <dgm:prSet presAssocID="{8ECF9A5D-24E6-4197-8F05-905B85D89006}" presName="bottomArc2" presStyleLbl="parChTrans1D1" presStyleIdx="3" presStyleCnt="12"/>
      <dgm:spPr/>
    </dgm:pt>
    <dgm:pt modelId="{E4BDD824-3F43-4CB7-83BD-BD823FFD8CE7}" type="pres">
      <dgm:prSet presAssocID="{8ECF9A5D-24E6-4197-8F05-905B85D89006}" presName="topConnNode2" presStyleLbl="node2" presStyleIdx="0" presStyleCnt="0"/>
      <dgm:spPr/>
      <dgm:t>
        <a:bodyPr/>
        <a:lstStyle/>
        <a:p>
          <a:endParaRPr lang="en-US"/>
        </a:p>
      </dgm:t>
    </dgm:pt>
    <dgm:pt modelId="{13FD134C-B01C-40F8-95FA-E8F218A0637B}" type="pres">
      <dgm:prSet presAssocID="{8ECF9A5D-24E6-4197-8F05-905B85D89006}" presName="hierChild4" presStyleCnt="0"/>
      <dgm:spPr/>
    </dgm:pt>
    <dgm:pt modelId="{93DA4189-3F16-441B-9B13-3D36CED64DBD}" type="pres">
      <dgm:prSet presAssocID="{85906C26-9433-42CF-A3E1-25F9679B9FAC}" presName="Name28" presStyleLbl="parChTrans1D3" presStyleIdx="0" presStyleCnt="3"/>
      <dgm:spPr/>
      <dgm:t>
        <a:bodyPr/>
        <a:lstStyle/>
        <a:p>
          <a:endParaRPr lang="en-US"/>
        </a:p>
      </dgm:t>
    </dgm:pt>
    <dgm:pt modelId="{FC3CB872-5D5D-4FD4-8B56-7F85DE975459}" type="pres">
      <dgm:prSet presAssocID="{98E514F6-800E-4FA1-82FA-A58E9B6BC3A2}" presName="hierRoot2" presStyleCnt="0">
        <dgm:presLayoutVars>
          <dgm:hierBranch val="init"/>
        </dgm:presLayoutVars>
      </dgm:prSet>
      <dgm:spPr/>
    </dgm:pt>
    <dgm:pt modelId="{324D2A29-1A45-4ACD-82D1-D6BC6F596478}" type="pres">
      <dgm:prSet presAssocID="{98E514F6-800E-4FA1-82FA-A58E9B6BC3A2}" presName="rootComposite2" presStyleCnt="0"/>
      <dgm:spPr/>
    </dgm:pt>
    <dgm:pt modelId="{61143AED-B5AD-4E1C-A7A4-8BB2BA564E35}" type="pres">
      <dgm:prSet presAssocID="{98E514F6-800E-4FA1-82FA-A58E9B6BC3A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BCADBF-8237-45F7-9514-BD0216D16A07}" type="pres">
      <dgm:prSet presAssocID="{98E514F6-800E-4FA1-82FA-A58E9B6BC3A2}" presName="topArc2" presStyleLbl="parChTrans1D1" presStyleIdx="4" presStyleCnt="12"/>
      <dgm:spPr/>
    </dgm:pt>
    <dgm:pt modelId="{FFFBEB2F-BB34-4934-99C6-5B6428C4A13C}" type="pres">
      <dgm:prSet presAssocID="{98E514F6-800E-4FA1-82FA-A58E9B6BC3A2}" presName="bottomArc2" presStyleLbl="parChTrans1D1" presStyleIdx="5" presStyleCnt="12"/>
      <dgm:spPr/>
    </dgm:pt>
    <dgm:pt modelId="{D61FCF3E-3B3F-4E9F-B000-0548EE727AF6}" type="pres">
      <dgm:prSet presAssocID="{98E514F6-800E-4FA1-82FA-A58E9B6BC3A2}" presName="topConnNode2" presStyleLbl="node3" presStyleIdx="0" presStyleCnt="0"/>
      <dgm:spPr/>
      <dgm:t>
        <a:bodyPr/>
        <a:lstStyle/>
        <a:p>
          <a:endParaRPr lang="en-US"/>
        </a:p>
      </dgm:t>
    </dgm:pt>
    <dgm:pt modelId="{D124CFC0-CF8C-4DD1-9DB2-411F6CE1C5A5}" type="pres">
      <dgm:prSet presAssocID="{98E514F6-800E-4FA1-82FA-A58E9B6BC3A2}" presName="hierChild4" presStyleCnt="0"/>
      <dgm:spPr/>
    </dgm:pt>
    <dgm:pt modelId="{9BB84AB7-C085-4131-BBFA-4A4CCCD846D5}" type="pres">
      <dgm:prSet presAssocID="{98E514F6-800E-4FA1-82FA-A58E9B6BC3A2}" presName="hierChild5" presStyleCnt="0"/>
      <dgm:spPr/>
    </dgm:pt>
    <dgm:pt modelId="{5B67F3AF-08FA-482B-B831-66CFC8764228}" type="pres">
      <dgm:prSet presAssocID="{D21F5AFD-9308-4D22-87F9-EBEC76E59409}" presName="Name28" presStyleLbl="parChTrans1D3" presStyleIdx="1" presStyleCnt="3"/>
      <dgm:spPr/>
      <dgm:t>
        <a:bodyPr/>
        <a:lstStyle/>
        <a:p>
          <a:endParaRPr lang="en-US"/>
        </a:p>
      </dgm:t>
    </dgm:pt>
    <dgm:pt modelId="{C4512189-CB4F-4F72-A7ED-33B238E78A6C}" type="pres">
      <dgm:prSet presAssocID="{003C73E0-3A51-415B-8ABA-67A058DE0E48}" presName="hierRoot2" presStyleCnt="0">
        <dgm:presLayoutVars>
          <dgm:hierBranch val="init"/>
        </dgm:presLayoutVars>
      </dgm:prSet>
      <dgm:spPr/>
    </dgm:pt>
    <dgm:pt modelId="{F0BAE58E-DCFD-4E93-9B85-585FDAC3B2CB}" type="pres">
      <dgm:prSet presAssocID="{003C73E0-3A51-415B-8ABA-67A058DE0E48}" presName="rootComposite2" presStyleCnt="0"/>
      <dgm:spPr/>
    </dgm:pt>
    <dgm:pt modelId="{85FB641E-E032-43F0-912F-C204B6D5EFF8}" type="pres">
      <dgm:prSet presAssocID="{003C73E0-3A51-415B-8ABA-67A058DE0E4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B4C9E4-4DD9-4FE4-87E9-C80561F23AFA}" type="pres">
      <dgm:prSet presAssocID="{003C73E0-3A51-415B-8ABA-67A058DE0E48}" presName="topArc2" presStyleLbl="parChTrans1D1" presStyleIdx="6" presStyleCnt="12"/>
      <dgm:spPr/>
    </dgm:pt>
    <dgm:pt modelId="{F3441376-B4BC-4094-8518-0EDD29B09A0D}" type="pres">
      <dgm:prSet presAssocID="{003C73E0-3A51-415B-8ABA-67A058DE0E48}" presName="bottomArc2" presStyleLbl="parChTrans1D1" presStyleIdx="7" presStyleCnt="12"/>
      <dgm:spPr/>
    </dgm:pt>
    <dgm:pt modelId="{60583A54-57D6-4B5D-B465-EBDB234CB53A}" type="pres">
      <dgm:prSet presAssocID="{003C73E0-3A51-415B-8ABA-67A058DE0E48}" presName="topConnNode2" presStyleLbl="node3" presStyleIdx="0" presStyleCnt="0"/>
      <dgm:spPr/>
      <dgm:t>
        <a:bodyPr/>
        <a:lstStyle/>
        <a:p>
          <a:endParaRPr lang="en-US"/>
        </a:p>
      </dgm:t>
    </dgm:pt>
    <dgm:pt modelId="{1DDF787A-0069-405D-8648-6DAD2BB0F5D7}" type="pres">
      <dgm:prSet presAssocID="{003C73E0-3A51-415B-8ABA-67A058DE0E48}" presName="hierChild4" presStyleCnt="0"/>
      <dgm:spPr/>
    </dgm:pt>
    <dgm:pt modelId="{6046BA9A-D02E-4FFD-AE02-326A2315B4DF}" type="pres">
      <dgm:prSet presAssocID="{003C73E0-3A51-415B-8ABA-67A058DE0E48}" presName="hierChild5" presStyleCnt="0"/>
      <dgm:spPr/>
    </dgm:pt>
    <dgm:pt modelId="{92B8D4CF-D32F-49FC-8B11-FAD3B0C1C988}" type="pres">
      <dgm:prSet presAssocID="{8ECF9A5D-24E6-4197-8F05-905B85D89006}" presName="hierChild5" presStyleCnt="0"/>
      <dgm:spPr/>
    </dgm:pt>
    <dgm:pt modelId="{7EC7DA23-4C1C-4308-9E5B-367DA98C633F}" type="pres">
      <dgm:prSet presAssocID="{FDDF968F-EC7F-43EF-A2D5-DA5C232AEAFD}" presName="Name28" presStyleLbl="parChTrans1D2" presStyleIdx="1" presStyleCnt="2"/>
      <dgm:spPr/>
      <dgm:t>
        <a:bodyPr/>
        <a:lstStyle/>
        <a:p>
          <a:endParaRPr lang="en-US"/>
        </a:p>
      </dgm:t>
    </dgm:pt>
    <dgm:pt modelId="{4E7DC0EB-EB63-421A-99C7-C77F2B7AADE7}" type="pres">
      <dgm:prSet presAssocID="{7F5D3911-F9B0-4C02-8500-EA0A8FF32344}" presName="hierRoot2" presStyleCnt="0">
        <dgm:presLayoutVars>
          <dgm:hierBranch val="init"/>
        </dgm:presLayoutVars>
      </dgm:prSet>
      <dgm:spPr/>
    </dgm:pt>
    <dgm:pt modelId="{384676A8-D4FD-4B97-9C21-2DEE3A60073E}" type="pres">
      <dgm:prSet presAssocID="{7F5D3911-F9B0-4C02-8500-EA0A8FF32344}" presName="rootComposite2" presStyleCnt="0"/>
      <dgm:spPr/>
    </dgm:pt>
    <dgm:pt modelId="{242815F0-3AE8-44C6-96F9-C278670325C4}" type="pres">
      <dgm:prSet presAssocID="{7F5D3911-F9B0-4C02-8500-EA0A8FF3234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EFCC5F-96FD-4168-AA5D-F765A0B83260}" type="pres">
      <dgm:prSet presAssocID="{7F5D3911-F9B0-4C02-8500-EA0A8FF32344}" presName="topArc2" presStyleLbl="parChTrans1D1" presStyleIdx="8" presStyleCnt="12"/>
      <dgm:spPr/>
    </dgm:pt>
    <dgm:pt modelId="{68F50B5F-9B5B-419B-B397-BDBCC4B62C22}" type="pres">
      <dgm:prSet presAssocID="{7F5D3911-F9B0-4C02-8500-EA0A8FF32344}" presName="bottomArc2" presStyleLbl="parChTrans1D1" presStyleIdx="9" presStyleCnt="12"/>
      <dgm:spPr/>
    </dgm:pt>
    <dgm:pt modelId="{BFB35B83-8E62-4FC9-BA65-4DB94C093EA6}" type="pres">
      <dgm:prSet presAssocID="{7F5D3911-F9B0-4C02-8500-EA0A8FF32344}" presName="topConnNode2" presStyleLbl="node2" presStyleIdx="0" presStyleCnt="0"/>
      <dgm:spPr/>
      <dgm:t>
        <a:bodyPr/>
        <a:lstStyle/>
        <a:p>
          <a:endParaRPr lang="en-US"/>
        </a:p>
      </dgm:t>
    </dgm:pt>
    <dgm:pt modelId="{C0C20227-3D8D-4DC2-9117-5C7E54635FDC}" type="pres">
      <dgm:prSet presAssocID="{7F5D3911-F9B0-4C02-8500-EA0A8FF32344}" presName="hierChild4" presStyleCnt="0"/>
      <dgm:spPr/>
    </dgm:pt>
    <dgm:pt modelId="{0334E6E9-5D7E-4501-925E-FD06762EBFFC}" type="pres">
      <dgm:prSet presAssocID="{2FC8FE15-F299-4563-9E0C-1E060FBEAB5B}" presName="Name28" presStyleLbl="parChTrans1D3" presStyleIdx="2" presStyleCnt="3"/>
      <dgm:spPr/>
      <dgm:t>
        <a:bodyPr/>
        <a:lstStyle/>
        <a:p>
          <a:endParaRPr lang="en-US"/>
        </a:p>
      </dgm:t>
    </dgm:pt>
    <dgm:pt modelId="{E4010BEF-BCAE-4F6C-8EC8-67FCCB69E651}" type="pres">
      <dgm:prSet presAssocID="{D576CAA1-4CD1-4C0B-ADB1-B95E91B64515}" presName="hierRoot2" presStyleCnt="0">
        <dgm:presLayoutVars>
          <dgm:hierBranch val="init"/>
        </dgm:presLayoutVars>
      </dgm:prSet>
      <dgm:spPr/>
    </dgm:pt>
    <dgm:pt modelId="{BF10F0A5-F1E1-42F5-9F99-BD0C9D9E8769}" type="pres">
      <dgm:prSet presAssocID="{D576CAA1-4CD1-4C0B-ADB1-B95E91B64515}" presName="rootComposite2" presStyleCnt="0"/>
      <dgm:spPr/>
    </dgm:pt>
    <dgm:pt modelId="{69870F02-C900-4F94-A40F-48D0F097EE66}" type="pres">
      <dgm:prSet presAssocID="{D576CAA1-4CD1-4C0B-ADB1-B95E91B6451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23CEF6-A71A-4D21-8B80-E5E382974E07}" type="pres">
      <dgm:prSet presAssocID="{D576CAA1-4CD1-4C0B-ADB1-B95E91B64515}" presName="topArc2" presStyleLbl="parChTrans1D1" presStyleIdx="10" presStyleCnt="12"/>
      <dgm:spPr/>
    </dgm:pt>
    <dgm:pt modelId="{4F6E2484-3246-4C9E-9134-47A68A125187}" type="pres">
      <dgm:prSet presAssocID="{D576CAA1-4CD1-4C0B-ADB1-B95E91B64515}" presName="bottomArc2" presStyleLbl="parChTrans1D1" presStyleIdx="11" presStyleCnt="12"/>
      <dgm:spPr/>
    </dgm:pt>
    <dgm:pt modelId="{EE3E9AB8-3FAA-4501-B969-7A890ADB2414}" type="pres">
      <dgm:prSet presAssocID="{D576CAA1-4CD1-4C0B-ADB1-B95E91B64515}" presName="topConnNode2" presStyleLbl="node3" presStyleIdx="0" presStyleCnt="0"/>
      <dgm:spPr/>
      <dgm:t>
        <a:bodyPr/>
        <a:lstStyle/>
        <a:p>
          <a:endParaRPr lang="en-US"/>
        </a:p>
      </dgm:t>
    </dgm:pt>
    <dgm:pt modelId="{76AAC5FA-2DB4-4D2F-95E4-4CAE49C43146}" type="pres">
      <dgm:prSet presAssocID="{D576CAA1-4CD1-4C0B-ADB1-B95E91B64515}" presName="hierChild4" presStyleCnt="0"/>
      <dgm:spPr/>
    </dgm:pt>
    <dgm:pt modelId="{E9F85E1B-8AFF-4734-82E0-C262AF40DC10}" type="pres">
      <dgm:prSet presAssocID="{D576CAA1-4CD1-4C0B-ADB1-B95E91B64515}" presName="hierChild5" presStyleCnt="0"/>
      <dgm:spPr/>
    </dgm:pt>
    <dgm:pt modelId="{FF806980-F69A-4559-ACB7-73EFB64936DC}" type="pres">
      <dgm:prSet presAssocID="{7F5D3911-F9B0-4C02-8500-EA0A8FF32344}" presName="hierChild5" presStyleCnt="0"/>
      <dgm:spPr/>
    </dgm:pt>
    <dgm:pt modelId="{D870FD16-4A6F-457B-AFE8-A28DE31E126D}" type="pres">
      <dgm:prSet presAssocID="{F8F8905B-4A01-4CE7-92C8-0C468F2CF693}" presName="hierChild3" presStyleCnt="0"/>
      <dgm:spPr/>
    </dgm:pt>
  </dgm:ptLst>
  <dgm:cxnLst>
    <dgm:cxn modelId="{2B3D3638-A1AB-4251-AD3B-4914903BFA48}" srcId="{14D1EE36-2069-4DBB-82BA-B46CF31F041D}" destId="{F8F8905B-4A01-4CE7-92C8-0C468F2CF693}" srcOrd="0" destOrd="0" parTransId="{B5176991-5A7F-4B0B-BFE6-86D7189BC74F}" sibTransId="{E7798CE2-B866-4C7C-A4BD-8F66345E519B}"/>
    <dgm:cxn modelId="{B652599B-BCCC-4015-848D-DC0EC67130AD}" type="presOf" srcId="{FDDF968F-EC7F-43EF-A2D5-DA5C232AEAFD}" destId="{7EC7DA23-4C1C-4308-9E5B-367DA98C633F}" srcOrd="0" destOrd="0" presId="urn:microsoft.com/office/officeart/2008/layout/HalfCircleOrganizationChart"/>
    <dgm:cxn modelId="{1A03BE91-5379-4A54-9E20-A6B8C94134F9}" srcId="{F8F8905B-4A01-4CE7-92C8-0C468F2CF693}" destId="{8ECF9A5D-24E6-4197-8F05-905B85D89006}" srcOrd="0" destOrd="0" parTransId="{B537100C-66DA-4DF5-8B53-1B7390EC0622}" sibTransId="{CC0E41F7-781E-4BFC-AB58-E356F753D7E4}"/>
    <dgm:cxn modelId="{5637E72C-F77E-4208-A778-DC1BD9E38060}" type="presOf" srcId="{F8F8905B-4A01-4CE7-92C8-0C468F2CF693}" destId="{28F4A7B0-D175-46B3-801A-7AE0A6FF1CEF}" srcOrd="0" destOrd="0" presId="urn:microsoft.com/office/officeart/2008/layout/HalfCircleOrganizationChart"/>
    <dgm:cxn modelId="{F01643A4-FEB8-451D-9084-C149DBF05F31}" type="presOf" srcId="{7F5D3911-F9B0-4C02-8500-EA0A8FF32344}" destId="{242815F0-3AE8-44C6-96F9-C278670325C4}" srcOrd="0" destOrd="0" presId="urn:microsoft.com/office/officeart/2008/layout/HalfCircleOrganizationChart"/>
    <dgm:cxn modelId="{530F3CF4-6240-4979-B262-6E0C3A014708}" type="presOf" srcId="{2FC8FE15-F299-4563-9E0C-1E060FBEAB5B}" destId="{0334E6E9-5D7E-4501-925E-FD06762EBFFC}" srcOrd="0" destOrd="0" presId="urn:microsoft.com/office/officeart/2008/layout/HalfCircleOrganizationChart"/>
    <dgm:cxn modelId="{C580CCD8-1DB6-4AEC-BEC5-E3C37F16470C}" type="presOf" srcId="{14D1EE36-2069-4DBB-82BA-B46CF31F041D}" destId="{4F076210-DE8A-46A1-B20A-894E8B3C9243}" srcOrd="0" destOrd="0" presId="urn:microsoft.com/office/officeart/2008/layout/HalfCircleOrganizationChart"/>
    <dgm:cxn modelId="{8ACBF263-5C0A-496A-BCE1-E8762B9218BB}" srcId="{F8F8905B-4A01-4CE7-92C8-0C468F2CF693}" destId="{7F5D3911-F9B0-4C02-8500-EA0A8FF32344}" srcOrd="1" destOrd="0" parTransId="{FDDF968F-EC7F-43EF-A2D5-DA5C232AEAFD}" sibTransId="{5C4B8EFF-8593-4847-87DA-896C9CE4969D}"/>
    <dgm:cxn modelId="{59E01C5E-DFE5-47A3-9B07-EE6F9A3234EB}" type="presOf" srcId="{F8F8905B-4A01-4CE7-92C8-0C468F2CF693}" destId="{F564CAA0-3E51-40AC-8500-274150063426}" srcOrd="1" destOrd="0" presId="urn:microsoft.com/office/officeart/2008/layout/HalfCircleOrganizationChart"/>
    <dgm:cxn modelId="{7772C9E5-6A1B-47B4-A845-76AED4EEB14E}" type="presOf" srcId="{003C73E0-3A51-415B-8ABA-67A058DE0E48}" destId="{60583A54-57D6-4B5D-B465-EBDB234CB53A}" srcOrd="1" destOrd="0" presId="urn:microsoft.com/office/officeart/2008/layout/HalfCircleOrganizationChart"/>
    <dgm:cxn modelId="{5F0DBCFC-B469-45A7-9A65-DFDD484D39D6}" type="presOf" srcId="{85906C26-9433-42CF-A3E1-25F9679B9FAC}" destId="{93DA4189-3F16-441B-9B13-3D36CED64DBD}" srcOrd="0" destOrd="0" presId="urn:microsoft.com/office/officeart/2008/layout/HalfCircleOrganizationChart"/>
    <dgm:cxn modelId="{2522ECE8-85EE-4773-A64E-1F4B8766E577}" type="presOf" srcId="{B537100C-66DA-4DF5-8B53-1B7390EC0622}" destId="{0AECD1DD-E09D-4297-A375-E1A151CA260F}" srcOrd="0" destOrd="0" presId="urn:microsoft.com/office/officeart/2008/layout/HalfCircleOrganizationChart"/>
    <dgm:cxn modelId="{26CD828B-7CE7-4821-8F11-AAD16A934167}" type="presOf" srcId="{98E514F6-800E-4FA1-82FA-A58E9B6BC3A2}" destId="{D61FCF3E-3B3F-4E9F-B000-0548EE727AF6}" srcOrd="1" destOrd="0" presId="urn:microsoft.com/office/officeart/2008/layout/HalfCircleOrganizationChart"/>
    <dgm:cxn modelId="{1DDDCF0C-98A8-43BF-A8E1-17DB3C7AD7A4}" type="presOf" srcId="{8ECF9A5D-24E6-4197-8F05-905B85D89006}" destId="{425B71AE-B452-466F-A54B-DAB7BE56A994}" srcOrd="0" destOrd="0" presId="urn:microsoft.com/office/officeart/2008/layout/HalfCircleOrganizationChart"/>
    <dgm:cxn modelId="{206A253C-AABE-4A54-9965-2CDC61DC3421}" type="presOf" srcId="{D576CAA1-4CD1-4C0B-ADB1-B95E91B64515}" destId="{69870F02-C900-4F94-A40F-48D0F097EE66}" srcOrd="0" destOrd="0" presId="urn:microsoft.com/office/officeart/2008/layout/HalfCircleOrganizationChart"/>
    <dgm:cxn modelId="{31FD39F7-56ED-447F-9537-8A7E8207A6B1}" type="presOf" srcId="{7F5D3911-F9B0-4C02-8500-EA0A8FF32344}" destId="{BFB35B83-8E62-4FC9-BA65-4DB94C093EA6}" srcOrd="1" destOrd="0" presId="urn:microsoft.com/office/officeart/2008/layout/HalfCircleOrganizationChart"/>
    <dgm:cxn modelId="{F2B6EAD7-0D2F-499C-B5C8-552BD02F1045}" srcId="{8ECF9A5D-24E6-4197-8F05-905B85D89006}" destId="{003C73E0-3A51-415B-8ABA-67A058DE0E48}" srcOrd="1" destOrd="0" parTransId="{D21F5AFD-9308-4D22-87F9-EBEC76E59409}" sibTransId="{3DEEAED4-C28E-4771-B83B-5F18E5645117}"/>
    <dgm:cxn modelId="{44BD9C5B-0588-4D9D-979A-886C02645BEF}" srcId="{7F5D3911-F9B0-4C02-8500-EA0A8FF32344}" destId="{D576CAA1-4CD1-4C0B-ADB1-B95E91B64515}" srcOrd="0" destOrd="0" parTransId="{2FC8FE15-F299-4563-9E0C-1E060FBEAB5B}" sibTransId="{47C5C500-A7F7-49EA-8FC9-75CE47882628}"/>
    <dgm:cxn modelId="{A076334F-3C60-49B5-B27D-2A5FB5A717BC}" type="presOf" srcId="{98E514F6-800E-4FA1-82FA-A58E9B6BC3A2}" destId="{61143AED-B5AD-4E1C-A7A4-8BB2BA564E35}" srcOrd="0" destOrd="0" presId="urn:microsoft.com/office/officeart/2008/layout/HalfCircleOrganizationChart"/>
    <dgm:cxn modelId="{B7F6F1A1-8D8C-4769-BABA-ED999E4632B6}" type="presOf" srcId="{D576CAA1-4CD1-4C0B-ADB1-B95E91B64515}" destId="{EE3E9AB8-3FAA-4501-B969-7A890ADB2414}" srcOrd="1" destOrd="0" presId="urn:microsoft.com/office/officeart/2008/layout/HalfCircleOrganizationChart"/>
    <dgm:cxn modelId="{E0068B90-4A66-4D8A-918E-B96B7F65274F}" type="presOf" srcId="{D21F5AFD-9308-4D22-87F9-EBEC76E59409}" destId="{5B67F3AF-08FA-482B-B831-66CFC8764228}" srcOrd="0" destOrd="0" presId="urn:microsoft.com/office/officeart/2008/layout/HalfCircleOrganizationChart"/>
    <dgm:cxn modelId="{FE854EF3-50A0-408F-BE6B-199A9979E50B}" srcId="{8ECF9A5D-24E6-4197-8F05-905B85D89006}" destId="{98E514F6-800E-4FA1-82FA-A58E9B6BC3A2}" srcOrd="0" destOrd="0" parTransId="{85906C26-9433-42CF-A3E1-25F9679B9FAC}" sibTransId="{054D2EDD-92A6-4D8C-B1DD-E6C04F035D04}"/>
    <dgm:cxn modelId="{E12A5EE6-C720-4F64-BED3-200F082B8248}" type="presOf" srcId="{8ECF9A5D-24E6-4197-8F05-905B85D89006}" destId="{E4BDD824-3F43-4CB7-83BD-BD823FFD8CE7}" srcOrd="1" destOrd="0" presId="urn:microsoft.com/office/officeart/2008/layout/HalfCircleOrganizationChart"/>
    <dgm:cxn modelId="{A551279D-9541-4AE9-8055-FDC22F85A40E}" type="presOf" srcId="{003C73E0-3A51-415B-8ABA-67A058DE0E48}" destId="{85FB641E-E032-43F0-912F-C204B6D5EFF8}" srcOrd="0" destOrd="0" presId="urn:microsoft.com/office/officeart/2008/layout/HalfCircleOrganizationChart"/>
    <dgm:cxn modelId="{4C2144DE-D589-429D-AC73-3095620C6F76}" type="presParOf" srcId="{4F076210-DE8A-46A1-B20A-894E8B3C9243}" destId="{B232A0F9-B78B-4CE1-B0DD-B303FDCC1360}" srcOrd="0" destOrd="0" presId="urn:microsoft.com/office/officeart/2008/layout/HalfCircleOrganizationChart"/>
    <dgm:cxn modelId="{76774901-E309-41A8-A636-302F147E281F}" type="presParOf" srcId="{B232A0F9-B78B-4CE1-B0DD-B303FDCC1360}" destId="{01E3CA27-8A3E-4DFD-8202-50B0E60BF2E8}" srcOrd="0" destOrd="0" presId="urn:microsoft.com/office/officeart/2008/layout/HalfCircleOrganizationChart"/>
    <dgm:cxn modelId="{D631F958-59EA-44AA-B1A9-67996029E37F}" type="presParOf" srcId="{01E3CA27-8A3E-4DFD-8202-50B0E60BF2E8}" destId="{28F4A7B0-D175-46B3-801A-7AE0A6FF1CEF}" srcOrd="0" destOrd="0" presId="urn:microsoft.com/office/officeart/2008/layout/HalfCircleOrganizationChart"/>
    <dgm:cxn modelId="{461089B9-9E5A-4CEB-B67F-BA6E4874CA6D}" type="presParOf" srcId="{01E3CA27-8A3E-4DFD-8202-50B0E60BF2E8}" destId="{FEA7FE95-510C-4A2E-A094-221AEC2773C1}" srcOrd="1" destOrd="0" presId="urn:microsoft.com/office/officeart/2008/layout/HalfCircleOrganizationChart"/>
    <dgm:cxn modelId="{AAE8AFEB-C6E2-4AC4-BFD5-05A0CFE4C4C0}" type="presParOf" srcId="{01E3CA27-8A3E-4DFD-8202-50B0E60BF2E8}" destId="{C39812FF-BEEE-4D2C-B8D1-504614FA5E9C}" srcOrd="2" destOrd="0" presId="urn:microsoft.com/office/officeart/2008/layout/HalfCircleOrganizationChart"/>
    <dgm:cxn modelId="{2B2A8759-C26D-423F-BD09-DD5785C15438}" type="presParOf" srcId="{01E3CA27-8A3E-4DFD-8202-50B0E60BF2E8}" destId="{F564CAA0-3E51-40AC-8500-274150063426}" srcOrd="3" destOrd="0" presId="urn:microsoft.com/office/officeart/2008/layout/HalfCircleOrganizationChart"/>
    <dgm:cxn modelId="{9E460F31-FA98-43E7-AFE6-6E05861FD861}" type="presParOf" srcId="{B232A0F9-B78B-4CE1-B0DD-B303FDCC1360}" destId="{81747E67-E756-428B-95E4-77780C62D540}" srcOrd="1" destOrd="0" presId="urn:microsoft.com/office/officeart/2008/layout/HalfCircleOrganizationChart"/>
    <dgm:cxn modelId="{A6C25E35-569F-4866-AB2B-6EFCE2289CE7}" type="presParOf" srcId="{81747E67-E756-428B-95E4-77780C62D540}" destId="{0AECD1DD-E09D-4297-A375-E1A151CA260F}" srcOrd="0" destOrd="0" presId="urn:microsoft.com/office/officeart/2008/layout/HalfCircleOrganizationChart"/>
    <dgm:cxn modelId="{AAA6F0E6-12B9-4C5E-837A-E1FF2887901B}" type="presParOf" srcId="{81747E67-E756-428B-95E4-77780C62D540}" destId="{94A35D99-938A-428B-B767-400DB45E22DE}" srcOrd="1" destOrd="0" presId="urn:microsoft.com/office/officeart/2008/layout/HalfCircleOrganizationChart"/>
    <dgm:cxn modelId="{785BCDBD-7F92-4C7F-AB39-A05A35D062A8}" type="presParOf" srcId="{94A35D99-938A-428B-B767-400DB45E22DE}" destId="{B562CE57-85BE-407B-95C0-462D32849D78}" srcOrd="0" destOrd="0" presId="urn:microsoft.com/office/officeart/2008/layout/HalfCircleOrganizationChart"/>
    <dgm:cxn modelId="{C09082D9-A7E9-4C5D-89AC-861A55CFE4FA}" type="presParOf" srcId="{B562CE57-85BE-407B-95C0-462D32849D78}" destId="{425B71AE-B452-466F-A54B-DAB7BE56A994}" srcOrd="0" destOrd="0" presId="urn:microsoft.com/office/officeart/2008/layout/HalfCircleOrganizationChart"/>
    <dgm:cxn modelId="{33AF9590-87BB-42D8-AA2D-1AB9E721AF3C}" type="presParOf" srcId="{B562CE57-85BE-407B-95C0-462D32849D78}" destId="{2729E7EA-BE44-495A-9C93-E52E83BAA32A}" srcOrd="1" destOrd="0" presId="urn:microsoft.com/office/officeart/2008/layout/HalfCircleOrganizationChart"/>
    <dgm:cxn modelId="{96AFA68D-C3FC-499D-B927-52CAA5E54B91}" type="presParOf" srcId="{B562CE57-85BE-407B-95C0-462D32849D78}" destId="{E50198C3-F42A-4998-A936-6BB55A1BEDA5}" srcOrd="2" destOrd="0" presId="urn:microsoft.com/office/officeart/2008/layout/HalfCircleOrganizationChart"/>
    <dgm:cxn modelId="{9978B75C-3791-4797-87EE-66D01A2493E4}" type="presParOf" srcId="{B562CE57-85BE-407B-95C0-462D32849D78}" destId="{E4BDD824-3F43-4CB7-83BD-BD823FFD8CE7}" srcOrd="3" destOrd="0" presId="urn:microsoft.com/office/officeart/2008/layout/HalfCircleOrganizationChart"/>
    <dgm:cxn modelId="{9D5C8D44-49B2-4F28-B2F7-E9C9B802319F}" type="presParOf" srcId="{94A35D99-938A-428B-B767-400DB45E22DE}" destId="{13FD134C-B01C-40F8-95FA-E8F218A0637B}" srcOrd="1" destOrd="0" presId="urn:microsoft.com/office/officeart/2008/layout/HalfCircleOrganizationChart"/>
    <dgm:cxn modelId="{3F56DDA2-3EDE-4BD5-BDB6-57FA4D851184}" type="presParOf" srcId="{13FD134C-B01C-40F8-95FA-E8F218A0637B}" destId="{93DA4189-3F16-441B-9B13-3D36CED64DBD}" srcOrd="0" destOrd="0" presId="urn:microsoft.com/office/officeart/2008/layout/HalfCircleOrganizationChart"/>
    <dgm:cxn modelId="{C31656E2-1639-4ECF-A5BA-ED90B223A308}" type="presParOf" srcId="{13FD134C-B01C-40F8-95FA-E8F218A0637B}" destId="{FC3CB872-5D5D-4FD4-8B56-7F85DE975459}" srcOrd="1" destOrd="0" presId="urn:microsoft.com/office/officeart/2008/layout/HalfCircleOrganizationChart"/>
    <dgm:cxn modelId="{24DEA289-C2CE-470F-860A-180AD0E0702A}" type="presParOf" srcId="{FC3CB872-5D5D-4FD4-8B56-7F85DE975459}" destId="{324D2A29-1A45-4ACD-82D1-D6BC6F596478}" srcOrd="0" destOrd="0" presId="urn:microsoft.com/office/officeart/2008/layout/HalfCircleOrganizationChart"/>
    <dgm:cxn modelId="{8CDC80A3-2F7B-4A4F-9F0C-12F18F97F0B3}" type="presParOf" srcId="{324D2A29-1A45-4ACD-82D1-D6BC6F596478}" destId="{61143AED-B5AD-4E1C-A7A4-8BB2BA564E35}" srcOrd="0" destOrd="0" presId="urn:microsoft.com/office/officeart/2008/layout/HalfCircleOrganizationChart"/>
    <dgm:cxn modelId="{98204D3E-E09A-420C-BC83-7DDF59E9F46C}" type="presParOf" srcId="{324D2A29-1A45-4ACD-82D1-D6BC6F596478}" destId="{6EBCADBF-8237-45F7-9514-BD0216D16A07}" srcOrd="1" destOrd="0" presId="urn:microsoft.com/office/officeart/2008/layout/HalfCircleOrganizationChart"/>
    <dgm:cxn modelId="{45FF51F1-CDBC-4AAE-8B85-A67B7EF3E4A3}" type="presParOf" srcId="{324D2A29-1A45-4ACD-82D1-D6BC6F596478}" destId="{FFFBEB2F-BB34-4934-99C6-5B6428C4A13C}" srcOrd="2" destOrd="0" presId="urn:microsoft.com/office/officeart/2008/layout/HalfCircleOrganizationChart"/>
    <dgm:cxn modelId="{39209515-EDAF-4BF2-AC0C-1A2610C18791}" type="presParOf" srcId="{324D2A29-1A45-4ACD-82D1-D6BC6F596478}" destId="{D61FCF3E-3B3F-4E9F-B000-0548EE727AF6}" srcOrd="3" destOrd="0" presId="urn:microsoft.com/office/officeart/2008/layout/HalfCircleOrganizationChart"/>
    <dgm:cxn modelId="{867B76C4-260F-40EB-86E4-FDBE7C21F3A8}" type="presParOf" srcId="{FC3CB872-5D5D-4FD4-8B56-7F85DE975459}" destId="{D124CFC0-CF8C-4DD1-9DB2-411F6CE1C5A5}" srcOrd="1" destOrd="0" presId="urn:microsoft.com/office/officeart/2008/layout/HalfCircleOrganizationChart"/>
    <dgm:cxn modelId="{AA96DCF2-6DE8-4BB0-9009-5D5343B68172}" type="presParOf" srcId="{FC3CB872-5D5D-4FD4-8B56-7F85DE975459}" destId="{9BB84AB7-C085-4131-BBFA-4A4CCCD846D5}" srcOrd="2" destOrd="0" presId="urn:microsoft.com/office/officeart/2008/layout/HalfCircleOrganizationChart"/>
    <dgm:cxn modelId="{1F7AA0FC-E98E-4FF1-83E4-86568BD6BDA3}" type="presParOf" srcId="{13FD134C-B01C-40F8-95FA-E8F218A0637B}" destId="{5B67F3AF-08FA-482B-B831-66CFC8764228}" srcOrd="2" destOrd="0" presId="urn:microsoft.com/office/officeart/2008/layout/HalfCircleOrganizationChart"/>
    <dgm:cxn modelId="{7DB6D555-4D04-4702-98A8-B128507B5360}" type="presParOf" srcId="{13FD134C-B01C-40F8-95FA-E8F218A0637B}" destId="{C4512189-CB4F-4F72-A7ED-33B238E78A6C}" srcOrd="3" destOrd="0" presId="urn:microsoft.com/office/officeart/2008/layout/HalfCircleOrganizationChart"/>
    <dgm:cxn modelId="{71F5C32F-143F-46E6-800E-6405739A7DD7}" type="presParOf" srcId="{C4512189-CB4F-4F72-A7ED-33B238E78A6C}" destId="{F0BAE58E-DCFD-4E93-9B85-585FDAC3B2CB}" srcOrd="0" destOrd="0" presId="urn:microsoft.com/office/officeart/2008/layout/HalfCircleOrganizationChart"/>
    <dgm:cxn modelId="{4BF2B0A4-3AA4-4847-9C50-AC2E887701B4}" type="presParOf" srcId="{F0BAE58E-DCFD-4E93-9B85-585FDAC3B2CB}" destId="{85FB641E-E032-43F0-912F-C204B6D5EFF8}" srcOrd="0" destOrd="0" presId="urn:microsoft.com/office/officeart/2008/layout/HalfCircleOrganizationChart"/>
    <dgm:cxn modelId="{71585C12-F82F-4E37-8A58-F006C1C76BBE}" type="presParOf" srcId="{F0BAE58E-DCFD-4E93-9B85-585FDAC3B2CB}" destId="{02B4C9E4-4DD9-4FE4-87E9-C80561F23AFA}" srcOrd="1" destOrd="0" presId="urn:microsoft.com/office/officeart/2008/layout/HalfCircleOrganizationChart"/>
    <dgm:cxn modelId="{FCA24058-A0F0-4C6D-9DF9-D899470FA249}" type="presParOf" srcId="{F0BAE58E-DCFD-4E93-9B85-585FDAC3B2CB}" destId="{F3441376-B4BC-4094-8518-0EDD29B09A0D}" srcOrd="2" destOrd="0" presId="urn:microsoft.com/office/officeart/2008/layout/HalfCircleOrganizationChart"/>
    <dgm:cxn modelId="{CA4FA5C4-FB59-4F37-8EDE-5E28F9D69CE0}" type="presParOf" srcId="{F0BAE58E-DCFD-4E93-9B85-585FDAC3B2CB}" destId="{60583A54-57D6-4B5D-B465-EBDB234CB53A}" srcOrd="3" destOrd="0" presId="urn:microsoft.com/office/officeart/2008/layout/HalfCircleOrganizationChart"/>
    <dgm:cxn modelId="{F7E902E6-B150-4391-B77F-DE4513F3C47C}" type="presParOf" srcId="{C4512189-CB4F-4F72-A7ED-33B238E78A6C}" destId="{1DDF787A-0069-405D-8648-6DAD2BB0F5D7}" srcOrd="1" destOrd="0" presId="urn:microsoft.com/office/officeart/2008/layout/HalfCircleOrganizationChart"/>
    <dgm:cxn modelId="{1B8F27FA-7788-4323-9968-F1E5577EC77C}" type="presParOf" srcId="{C4512189-CB4F-4F72-A7ED-33B238E78A6C}" destId="{6046BA9A-D02E-4FFD-AE02-326A2315B4DF}" srcOrd="2" destOrd="0" presId="urn:microsoft.com/office/officeart/2008/layout/HalfCircleOrganizationChart"/>
    <dgm:cxn modelId="{61A4C468-B4A0-4A34-992F-52E45C66EA08}" type="presParOf" srcId="{94A35D99-938A-428B-B767-400DB45E22DE}" destId="{92B8D4CF-D32F-49FC-8B11-FAD3B0C1C988}" srcOrd="2" destOrd="0" presId="urn:microsoft.com/office/officeart/2008/layout/HalfCircleOrganizationChart"/>
    <dgm:cxn modelId="{FD3298B2-1973-497D-ADA8-2B3B8B7D9FCF}" type="presParOf" srcId="{81747E67-E756-428B-95E4-77780C62D540}" destId="{7EC7DA23-4C1C-4308-9E5B-367DA98C633F}" srcOrd="2" destOrd="0" presId="urn:microsoft.com/office/officeart/2008/layout/HalfCircleOrganizationChart"/>
    <dgm:cxn modelId="{D0FFACB0-5F48-406C-A5FA-A7D2C698564A}" type="presParOf" srcId="{81747E67-E756-428B-95E4-77780C62D540}" destId="{4E7DC0EB-EB63-421A-99C7-C77F2B7AADE7}" srcOrd="3" destOrd="0" presId="urn:microsoft.com/office/officeart/2008/layout/HalfCircleOrganizationChart"/>
    <dgm:cxn modelId="{9A369260-EA0D-4825-88E0-D986C24E8D77}" type="presParOf" srcId="{4E7DC0EB-EB63-421A-99C7-C77F2B7AADE7}" destId="{384676A8-D4FD-4B97-9C21-2DEE3A60073E}" srcOrd="0" destOrd="0" presId="urn:microsoft.com/office/officeart/2008/layout/HalfCircleOrganizationChart"/>
    <dgm:cxn modelId="{742C0AE0-ABCA-4E2B-8D7A-C7BB65561AF2}" type="presParOf" srcId="{384676A8-D4FD-4B97-9C21-2DEE3A60073E}" destId="{242815F0-3AE8-44C6-96F9-C278670325C4}" srcOrd="0" destOrd="0" presId="urn:microsoft.com/office/officeart/2008/layout/HalfCircleOrganizationChart"/>
    <dgm:cxn modelId="{C778F890-EAA6-46B1-AEFB-E575A438E47C}" type="presParOf" srcId="{384676A8-D4FD-4B97-9C21-2DEE3A60073E}" destId="{DEEFCC5F-96FD-4168-AA5D-F765A0B83260}" srcOrd="1" destOrd="0" presId="urn:microsoft.com/office/officeart/2008/layout/HalfCircleOrganizationChart"/>
    <dgm:cxn modelId="{A58B611F-EFFD-44FA-9652-E6367625838D}" type="presParOf" srcId="{384676A8-D4FD-4B97-9C21-2DEE3A60073E}" destId="{68F50B5F-9B5B-419B-B397-BDBCC4B62C22}" srcOrd="2" destOrd="0" presId="urn:microsoft.com/office/officeart/2008/layout/HalfCircleOrganizationChart"/>
    <dgm:cxn modelId="{A8701C0D-24CD-4A42-B7D3-5B47C0454262}" type="presParOf" srcId="{384676A8-D4FD-4B97-9C21-2DEE3A60073E}" destId="{BFB35B83-8E62-4FC9-BA65-4DB94C093EA6}" srcOrd="3" destOrd="0" presId="urn:microsoft.com/office/officeart/2008/layout/HalfCircleOrganizationChart"/>
    <dgm:cxn modelId="{68B2DE30-E7C9-4FC8-87B6-2E1AF761262B}" type="presParOf" srcId="{4E7DC0EB-EB63-421A-99C7-C77F2B7AADE7}" destId="{C0C20227-3D8D-4DC2-9117-5C7E54635FDC}" srcOrd="1" destOrd="0" presId="urn:microsoft.com/office/officeart/2008/layout/HalfCircleOrganizationChart"/>
    <dgm:cxn modelId="{C16F0790-7705-4539-8846-9CA5FD0F34FE}" type="presParOf" srcId="{C0C20227-3D8D-4DC2-9117-5C7E54635FDC}" destId="{0334E6E9-5D7E-4501-925E-FD06762EBFFC}" srcOrd="0" destOrd="0" presId="urn:microsoft.com/office/officeart/2008/layout/HalfCircleOrganizationChart"/>
    <dgm:cxn modelId="{CA9ABCED-FFFA-41A6-9933-636CE95C0BB8}" type="presParOf" srcId="{C0C20227-3D8D-4DC2-9117-5C7E54635FDC}" destId="{E4010BEF-BCAE-4F6C-8EC8-67FCCB69E651}" srcOrd="1" destOrd="0" presId="urn:microsoft.com/office/officeart/2008/layout/HalfCircleOrganizationChart"/>
    <dgm:cxn modelId="{9C4A3119-27D5-4902-9C1E-5697D68AC651}" type="presParOf" srcId="{E4010BEF-BCAE-4F6C-8EC8-67FCCB69E651}" destId="{BF10F0A5-F1E1-42F5-9F99-BD0C9D9E8769}" srcOrd="0" destOrd="0" presId="urn:microsoft.com/office/officeart/2008/layout/HalfCircleOrganizationChart"/>
    <dgm:cxn modelId="{65F134D7-A2E0-4664-9757-B382D1F580B5}" type="presParOf" srcId="{BF10F0A5-F1E1-42F5-9F99-BD0C9D9E8769}" destId="{69870F02-C900-4F94-A40F-48D0F097EE66}" srcOrd="0" destOrd="0" presId="urn:microsoft.com/office/officeart/2008/layout/HalfCircleOrganizationChart"/>
    <dgm:cxn modelId="{66A2EBFB-4979-42AD-BDED-5FE896951673}" type="presParOf" srcId="{BF10F0A5-F1E1-42F5-9F99-BD0C9D9E8769}" destId="{7023CEF6-A71A-4D21-8B80-E5E382974E07}" srcOrd="1" destOrd="0" presId="urn:microsoft.com/office/officeart/2008/layout/HalfCircleOrganizationChart"/>
    <dgm:cxn modelId="{1820713A-39FE-40DC-8045-8334915E83E6}" type="presParOf" srcId="{BF10F0A5-F1E1-42F5-9F99-BD0C9D9E8769}" destId="{4F6E2484-3246-4C9E-9134-47A68A125187}" srcOrd="2" destOrd="0" presId="urn:microsoft.com/office/officeart/2008/layout/HalfCircleOrganizationChart"/>
    <dgm:cxn modelId="{EE7F6504-6C13-4E4C-980D-294ECC306D02}" type="presParOf" srcId="{BF10F0A5-F1E1-42F5-9F99-BD0C9D9E8769}" destId="{EE3E9AB8-3FAA-4501-B969-7A890ADB2414}" srcOrd="3" destOrd="0" presId="urn:microsoft.com/office/officeart/2008/layout/HalfCircleOrganizationChart"/>
    <dgm:cxn modelId="{022824B4-D7B0-4FEF-BB6C-96D1D427144F}" type="presParOf" srcId="{E4010BEF-BCAE-4F6C-8EC8-67FCCB69E651}" destId="{76AAC5FA-2DB4-4D2F-95E4-4CAE49C43146}" srcOrd="1" destOrd="0" presId="urn:microsoft.com/office/officeart/2008/layout/HalfCircleOrganizationChart"/>
    <dgm:cxn modelId="{A22D1268-5C57-4D03-925C-E099C5631FD8}" type="presParOf" srcId="{E4010BEF-BCAE-4F6C-8EC8-67FCCB69E651}" destId="{E9F85E1B-8AFF-4734-82E0-C262AF40DC10}" srcOrd="2" destOrd="0" presId="urn:microsoft.com/office/officeart/2008/layout/HalfCircleOrganizationChart"/>
    <dgm:cxn modelId="{74CA400C-080F-4119-A96C-0D2BE987E88E}" type="presParOf" srcId="{4E7DC0EB-EB63-421A-99C7-C77F2B7AADE7}" destId="{FF806980-F69A-4559-ACB7-73EFB64936DC}" srcOrd="2" destOrd="0" presId="urn:microsoft.com/office/officeart/2008/layout/HalfCircleOrganizationChart"/>
    <dgm:cxn modelId="{DE4E1EFC-4DC7-4D62-B7FC-EDB0D70F36C2}" type="presParOf" srcId="{B232A0F9-B78B-4CE1-B0DD-B303FDCC1360}" destId="{D870FD16-4A6F-457B-AFE8-A28DE31E126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4E6E9-5D7E-4501-925E-FD06762EBFFC}">
      <dsp:nvSpPr>
        <dsp:cNvPr id="0" name=""/>
        <dsp:cNvSpPr/>
      </dsp:nvSpPr>
      <dsp:spPr>
        <a:xfrm>
          <a:off x="4419976" y="1647281"/>
          <a:ext cx="625959" cy="408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34"/>
              </a:lnTo>
              <a:lnTo>
                <a:pt x="625959" y="40823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7DA23-4C1C-4308-9E5B-367DA98C633F}">
      <dsp:nvSpPr>
        <dsp:cNvPr id="0" name=""/>
        <dsp:cNvSpPr/>
      </dsp:nvSpPr>
      <dsp:spPr>
        <a:xfrm>
          <a:off x="3596703" y="681126"/>
          <a:ext cx="823272" cy="285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82"/>
              </a:lnTo>
              <a:lnTo>
                <a:pt x="823272" y="142882"/>
              </a:lnTo>
              <a:lnTo>
                <a:pt x="823272" y="2857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7F3AF-08FA-482B-B831-66CFC8764228}">
      <dsp:nvSpPr>
        <dsp:cNvPr id="0" name=""/>
        <dsp:cNvSpPr/>
      </dsp:nvSpPr>
      <dsp:spPr>
        <a:xfrm>
          <a:off x="2773430" y="1647281"/>
          <a:ext cx="625959" cy="1374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4389"/>
              </a:lnTo>
              <a:lnTo>
                <a:pt x="625959" y="13743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A4189-3F16-441B-9B13-3D36CED64DBD}">
      <dsp:nvSpPr>
        <dsp:cNvPr id="0" name=""/>
        <dsp:cNvSpPr/>
      </dsp:nvSpPr>
      <dsp:spPr>
        <a:xfrm>
          <a:off x="2773430" y="1647281"/>
          <a:ext cx="625959" cy="408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34"/>
              </a:lnTo>
              <a:lnTo>
                <a:pt x="625959" y="40823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CD1DD-E09D-4297-A375-E1A151CA260F}">
      <dsp:nvSpPr>
        <dsp:cNvPr id="0" name=""/>
        <dsp:cNvSpPr/>
      </dsp:nvSpPr>
      <dsp:spPr>
        <a:xfrm>
          <a:off x="2773430" y="681126"/>
          <a:ext cx="823272" cy="285764"/>
        </a:xfrm>
        <a:custGeom>
          <a:avLst/>
          <a:gdLst/>
          <a:ahLst/>
          <a:cxnLst/>
          <a:rect l="0" t="0" r="0" b="0"/>
          <a:pathLst>
            <a:path>
              <a:moveTo>
                <a:pt x="823272" y="0"/>
              </a:moveTo>
              <a:lnTo>
                <a:pt x="823272" y="142882"/>
              </a:lnTo>
              <a:lnTo>
                <a:pt x="0" y="142882"/>
              </a:lnTo>
              <a:lnTo>
                <a:pt x="0" y="2857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7FE95-510C-4A2E-A094-221AEC2773C1}">
      <dsp:nvSpPr>
        <dsp:cNvPr id="0" name=""/>
        <dsp:cNvSpPr/>
      </dsp:nvSpPr>
      <dsp:spPr>
        <a:xfrm>
          <a:off x="3256508" y="735"/>
          <a:ext cx="680390" cy="68039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812FF-BEEE-4D2C-B8D1-504614FA5E9C}">
      <dsp:nvSpPr>
        <dsp:cNvPr id="0" name=""/>
        <dsp:cNvSpPr/>
      </dsp:nvSpPr>
      <dsp:spPr>
        <a:xfrm>
          <a:off x="3256508" y="735"/>
          <a:ext cx="680390" cy="68039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4A7B0-D175-46B3-801A-7AE0A6FF1CEF}">
      <dsp:nvSpPr>
        <dsp:cNvPr id="0" name=""/>
        <dsp:cNvSpPr/>
      </dsp:nvSpPr>
      <dsp:spPr>
        <a:xfrm>
          <a:off x="2916313" y="123205"/>
          <a:ext cx="1360781" cy="4354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900" kern="1200" dirty="0" smtClean="0"/>
            <a:t>اللفظ</a:t>
          </a:r>
          <a:endParaRPr lang="en-US" sz="1900" kern="1200" dirty="0"/>
        </a:p>
      </dsp:txBody>
      <dsp:txXfrm>
        <a:off x="2916313" y="123205"/>
        <a:ext cx="1360781" cy="435450"/>
      </dsp:txXfrm>
    </dsp:sp>
    <dsp:sp modelId="{2729E7EA-BE44-495A-9C93-E52E83BAA32A}">
      <dsp:nvSpPr>
        <dsp:cNvPr id="0" name=""/>
        <dsp:cNvSpPr/>
      </dsp:nvSpPr>
      <dsp:spPr>
        <a:xfrm>
          <a:off x="2433235" y="966890"/>
          <a:ext cx="680390" cy="68039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198C3-F42A-4998-A936-6BB55A1BEDA5}">
      <dsp:nvSpPr>
        <dsp:cNvPr id="0" name=""/>
        <dsp:cNvSpPr/>
      </dsp:nvSpPr>
      <dsp:spPr>
        <a:xfrm>
          <a:off x="2433235" y="966890"/>
          <a:ext cx="680390" cy="68039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B71AE-B452-466F-A54B-DAB7BE56A994}">
      <dsp:nvSpPr>
        <dsp:cNvPr id="0" name=""/>
        <dsp:cNvSpPr/>
      </dsp:nvSpPr>
      <dsp:spPr>
        <a:xfrm>
          <a:off x="2093040" y="1089360"/>
          <a:ext cx="1360781" cy="4354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900" kern="1200" dirty="0" smtClean="0"/>
            <a:t>مركب</a:t>
          </a:r>
          <a:endParaRPr lang="en-US" sz="1900" kern="1200" dirty="0"/>
        </a:p>
      </dsp:txBody>
      <dsp:txXfrm>
        <a:off x="2093040" y="1089360"/>
        <a:ext cx="1360781" cy="435450"/>
      </dsp:txXfrm>
    </dsp:sp>
    <dsp:sp modelId="{6EBCADBF-8237-45F7-9514-BD0216D16A07}">
      <dsp:nvSpPr>
        <dsp:cNvPr id="0" name=""/>
        <dsp:cNvSpPr/>
      </dsp:nvSpPr>
      <dsp:spPr>
        <a:xfrm>
          <a:off x="3317743" y="1933045"/>
          <a:ext cx="680390" cy="68039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BEB2F-BB34-4934-99C6-5B6428C4A13C}">
      <dsp:nvSpPr>
        <dsp:cNvPr id="0" name=""/>
        <dsp:cNvSpPr/>
      </dsp:nvSpPr>
      <dsp:spPr>
        <a:xfrm>
          <a:off x="3317743" y="1933045"/>
          <a:ext cx="680390" cy="68039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43AED-B5AD-4E1C-A7A4-8BB2BA564E35}">
      <dsp:nvSpPr>
        <dsp:cNvPr id="0" name=""/>
        <dsp:cNvSpPr/>
      </dsp:nvSpPr>
      <dsp:spPr>
        <a:xfrm>
          <a:off x="2977548" y="2055515"/>
          <a:ext cx="1360781" cy="4354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900" kern="1200" dirty="0" smtClean="0"/>
            <a:t>ناقص </a:t>
          </a:r>
          <a:endParaRPr lang="en-US" sz="1900" kern="1200" dirty="0"/>
        </a:p>
      </dsp:txBody>
      <dsp:txXfrm>
        <a:off x="2977548" y="2055515"/>
        <a:ext cx="1360781" cy="435450"/>
      </dsp:txXfrm>
    </dsp:sp>
    <dsp:sp modelId="{02B4C9E4-4DD9-4FE4-87E9-C80561F23AFA}">
      <dsp:nvSpPr>
        <dsp:cNvPr id="0" name=""/>
        <dsp:cNvSpPr/>
      </dsp:nvSpPr>
      <dsp:spPr>
        <a:xfrm>
          <a:off x="3317743" y="2899200"/>
          <a:ext cx="680390" cy="68039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41376-B4BC-4094-8518-0EDD29B09A0D}">
      <dsp:nvSpPr>
        <dsp:cNvPr id="0" name=""/>
        <dsp:cNvSpPr/>
      </dsp:nvSpPr>
      <dsp:spPr>
        <a:xfrm>
          <a:off x="3317743" y="2899200"/>
          <a:ext cx="680390" cy="68039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B641E-E032-43F0-912F-C204B6D5EFF8}">
      <dsp:nvSpPr>
        <dsp:cNvPr id="0" name=""/>
        <dsp:cNvSpPr/>
      </dsp:nvSpPr>
      <dsp:spPr>
        <a:xfrm>
          <a:off x="2977548" y="3021670"/>
          <a:ext cx="1360781" cy="4354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900" kern="1200" smtClean="0"/>
            <a:t>تام : خبر ، انشاء</a:t>
          </a:r>
          <a:endParaRPr lang="en-US" sz="1900" kern="1200" dirty="0"/>
        </a:p>
      </dsp:txBody>
      <dsp:txXfrm>
        <a:off x="2977548" y="3021670"/>
        <a:ext cx="1360781" cy="435450"/>
      </dsp:txXfrm>
    </dsp:sp>
    <dsp:sp modelId="{DEEFCC5F-96FD-4168-AA5D-F765A0B83260}">
      <dsp:nvSpPr>
        <dsp:cNvPr id="0" name=""/>
        <dsp:cNvSpPr/>
      </dsp:nvSpPr>
      <dsp:spPr>
        <a:xfrm>
          <a:off x="4079781" y="966890"/>
          <a:ext cx="680390" cy="68039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50B5F-9B5B-419B-B397-BDBCC4B62C22}">
      <dsp:nvSpPr>
        <dsp:cNvPr id="0" name=""/>
        <dsp:cNvSpPr/>
      </dsp:nvSpPr>
      <dsp:spPr>
        <a:xfrm>
          <a:off x="4079781" y="966890"/>
          <a:ext cx="680390" cy="68039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815F0-3AE8-44C6-96F9-C278670325C4}">
      <dsp:nvSpPr>
        <dsp:cNvPr id="0" name=""/>
        <dsp:cNvSpPr/>
      </dsp:nvSpPr>
      <dsp:spPr>
        <a:xfrm>
          <a:off x="3739586" y="1089360"/>
          <a:ext cx="1360781" cy="4354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900" kern="1200" dirty="0" smtClean="0"/>
            <a:t>مفرد</a:t>
          </a:r>
          <a:endParaRPr lang="en-US" sz="1900" kern="1200" dirty="0"/>
        </a:p>
      </dsp:txBody>
      <dsp:txXfrm>
        <a:off x="3739586" y="1089360"/>
        <a:ext cx="1360781" cy="435450"/>
      </dsp:txXfrm>
    </dsp:sp>
    <dsp:sp modelId="{7023CEF6-A71A-4D21-8B80-E5E382974E07}">
      <dsp:nvSpPr>
        <dsp:cNvPr id="0" name=""/>
        <dsp:cNvSpPr/>
      </dsp:nvSpPr>
      <dsp:spPr>
        <a:xfrm>
          <a:off x="4964289" y="1933045"/>
          <a:ext cx="680390" cy="68039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E2484-3246-4C9E-9134-47A68A125187}">
      <dsp:nvSpPr>
        <dsp:cNvPr id="0" name=""/>
        <dsp:cNvSpPr/>
      </dsp:nvSpPr>
      <dsp:spPr>
        <a:xfrm>
          <a:off x="4964289" y="1933045"/>
          <a:ext cx="680390" cy="68039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70F02-C900-4F94-A40F-48D0F097EE66}">
      <dsp:nvSpPr>
        <dsp:cNvPr id="0" name=""/>
        <dsp:cNvSpPr/>
      </dsp:nvSpPr>
      <dsp:spPr>
        <a:xfrm>
          <a:off x="4624094" y="2055515"/>
          <a:ext cx="1360781" cy="43545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900" kern="1200" dirty="0" smtClean="0"/>
            <a:t>أسم، كلمة، اداة</a:t>
          </a:r>
          <a:endParaRPr lang="en-US" sz="1900" kern="1200" dirty="0"/>
        </a:p>
      </dsp:txBody>
      <dsp:txXfrm>
        <a:off x="4624094" y="2055515"/>
        <a:ext cx="1360781" cy="435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10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3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079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91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429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8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62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3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64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4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4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4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7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9EDE4D-B8C1-4EEB-94B5-2569CD4B1D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D9C251-201F-4449-B27A-F3E7B885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م4/ علم المنطق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4000" dirty="0" smtClean="0">
                <a:solidFill>
                  <a:srgbClr val="FF0000"/>
                </a:solidFill>
              </a:rPr>
              <a:t>د. مها طالب عبدالله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7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4000" b="1" dirty="0"/>
              <a:t>(2) الإنشاء:</a:t>
            </a:r>
            <a:r>
              <a:rPr lang="ar-IQ" sz="4000" dirty="0"/>
              <a:t> وهو الجملة التامة التي لا تحتمل الصدق والكذب، مثل: ليت خالدا ناجح </a:t>
            </a:r>
            <a:r>
              <a:rPr lang="ar-IQ" sz="4000" b="1" dirty="0"/>
              <a:t>(لا يقال هنا صادق ولا كاذب، وأفراد الإنشاء كثيرة منها الأمر والنهي والتمني والترجي والنداء و غيرها).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53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الخلاصة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IQ" dirty="0" smtClean="0"/>
              <a:t>اللفظ </a:t>
            </a:r>
          </a:p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28152069"/>
              </p:ext>
            </p:extLst>
          </p:nvPr>
        </p:nvGraphicFramePr>
        <p:xfrm>
          <a:off x="2032000" y="2459864"/>
          <a:ext cx="8077916" cy="358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التمرينات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IQ" dirty="0"/>
              <a:t>1 - عيّن نوع اللفظ في الأمثلة التالية:</a:t>
            </a:r>
            <a:r>
              <a:rPr lang="ar-IQ" dirty="0"/>
              <a:t/>
            </a:r>
            <a:br>
              <a:rPr lang="ar-IQ" dirty="0"/>
            </a:br>
            <a:r>
              <a:rPr lang="ar-IQ" dirty="0"/>
              <a:t>جون، حديد، رأيت (أسداً) في حديقة الحيوانات، المذياع، عين.</a:t>
            </a:r>
            <a:r>
              <a:rPr lang="ar-IQ" dirty="0"/>
              <a:t/>
            </a:r>
            <a:br>
              <a:rPr lang="ar-IQ" dirty="0"/>
            </a:br>
            <a:r>
              <a:rPr lang="ar-IQ" dirty="0"/>
              <a:t>2 - ما هو الفرق بين المنقول والمرتجل والمجاز؟ وضحه ومثل له؟</a:t>
            </a:r>
            <a:r>
              <a:rPr lang="ar-IQ" dirty="0"/>
              <a:t/>
            </a:r>
            <a:br>
              <a:rPr lang="ar-IQ" dirty="0"/>
            </a:br>
            <a:r>
              <a:rPr lang="ar-IQ" dirty="0"/>
              <a:t>3 - ميّز المفرد من المركب في التعبيرين التاليين؟</a:t>
            </a:r>
            <a:r>
              <a:rPr lang="ar-IQ" dirty="0"/>
              <a:t/>
            </a:r>
            <a:br>
              <a:rPr lang="ar-IQ" dirty="0"/>
            </a:br>
            <a:r>
              <a:rPr lang="ar-IQ" dirty="0"/>
              <a:t>أ - هذا عبد الله، (مشيراً إلى رجل اسمه محمد).</a:t>
            </a:r>
            <a:r>
              <a:rPr lang="ar-IQ" dirty="0"/>
              <a:t/>
            </a:r>
            <a:br>
              <a:rPr lang="ar-IQ" dirty="0"/>
            </a:br>
            <a:r>
              <a:rPr lang="ar-IQ" dirty="0"/>
              <a:t>ب - هذا عبد الله (مشيراً إلى رجل اسمه عبد الله).</a:t>
            </a:r>
            <a:r>
              <a:rPr lang="ar-IQ" dirty="0"/>
              <a:t/>
            </a:r>
            <a:br>
              <a:rPr lang="ar-IQ" dirty="0"/>
            </a:br>
            <a:r>
              <a:rPr lang="ar-IQ" dirty="0"/>
              <a:t>4 - ما هو الفرق بين الكلمة عند النحاة والكلمة عند المناطقة؟</a:t>
            </a:r>
            <a:r>
              <a:rPr lang="ar-IQ" dirty="0"/>
              <a:t/>
            </a:r>
            <a:br>
              <a:rPr lang="ar-IQ" dirty="0"/>
            </a:br>
            <a:r>
              <a:rPr lang="ar-IQ" dirty="0"/>
              <a:t>5 - ميّز بين نوعي المركب في الجملتين التاليتين:</a:t>
            </a:r>
            <a:r>
              <a:rPr lang="ar-IQ" dirty="0"/>
              <a:t/>
            </a:r>
            <a:br>
              <a:rPr lang="ar-IQ" dirty="0"/>
            </a:br>
            <a:r>
              <a:rPr lang="ar-IQ" dirty="0"/>
              <a:t>أ - الشمس طالعة</a:t>
            </a:r>
            <a:r>
              <a:rPr lang="ar-IQ" dirty="0" smtClean="0"/>
              <a:t>.</a:t>
            </a:r>
            <a:r>
              <a:rPr lang="ar-IQ" dirty="0"/>
              <a:t> </a:t>
            </a:r>
            <a:r>
              <a:rPr lang="ar-IQ"/>
              <a:t>ب - إن الشمس طالعة.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/>
              <a:t>أنواع اللفـظ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 smtClean="0"/>
              <a:t>ينقسم </a:t>
            </a:r>
            <a:r>
              <a:rPr lang="ar-IQ" sz="3200" b="1" dirty="0"/>
              <a:t>اللفظ </a:t>
            </a:r>
            <a:r>
              <a:rPr lang="ar-IQ" sz="3200" b="1" dirty="0">
                <a:solidFill>
                  <a:srgbClr val="FF0000"/>
                </a:solidFill>
              </a:rPr>
              <a:t>باعتبار المعنى الموضوع له أو المستعمل فيه </a:t>
            </a:r>
            <a:r>
              <a:rPr lang="ar-IQ" sz="3200" b="1" dirty="0"/>
              <a:t>إلى</a:t>
            </a:r>
            <a:r>
              <a:rPr lang="ar-IQ" sz="3200" dirty="0"/>
              <a:t> </a:t>
            </a:r>
            <a:r>
              <a:rPr lang="ar-IQ" sz="3200" b="1" dirty="0"/>
              <a:t>مختص ومشترك ومنقول ومرتجل وحقيقة ومجاز</a:t>
            </a:r>
            <a:r>
              <a:rPr lang="ar-IQ" sz="3200" b="1" dirty="0" smtClean="0"/>
              <a:t>.</a:t>
            </a:r>
            <a:r>
              <a:rPr lang="ar-IQ" sz="3200" dirty="0"/>
              <a:t/>
            </a:r>
            <a:br>
              <a:rPr lang="ar-IQ" sz="3200" dirty="0"/>
            </a:br>
            <a:r>
              <a:rPr lang="ar-IQ" sz="3200" b="1" dirty="0"/>
              <a:t>1 - المختص:</a:t>
            </a:r>
            <a:r>
              <a:rPr lang="ar-IQ" sz="3200" dirty="0"/>
              <a:t> وهو اللفظ الذي له معنى واحد، مثل: حديد، حيوان</a:t>
            </a:r>
            <a:r>
              <a:rPr lang="ar-IQ" sz="3200" dirty="0" smtClean="0"/>
              <a:t>.</a:t>
            </a:r>
            <a:r>
              <a:rPr lang="ar-IQ" sz="3200" dirty="0"/>
              <a:t/>
            </a:r>
            <a:br>
              <a:rPr lang="ar-IQ" sz="3200" dirty="0"/>
            </a:br>
            <a:r>
              <a:rPr lang="ar-IQ" sz="3200" b="1" dirty="0"/>
              <a:t>2 - مشترك:</a:t>
            </a:r>
            <a:r>
              <a:rPr lang="ar-IQ" sz="3200" dirty="0"/>
              <a:t> وهو اللفظ الذي له عدة معاني، مثل: عين (ولفظة عين لها عدة معاني منها: العين الباصرة، وعين الماء وغيرها)، وجون (لفظ جون يعني: الأسود والأبيض).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777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IQ" sz="3200" b="1" dirty="0"/>
              <a:t>3 - المنقول:</a:t>
            </a:r>
            <a:r>
              <a:rPr lang="ar-IQ" sz="3200" dirty="0"/>
              <a:t> وهو اللفظ الذي وضع لمعنى ثم استعمل في معنى آخر لوجود مناسبة بين المعنيين، وهجر استعماله في المعنى الأول الذي وضع له، مثل: صلاة، مذياع</a:t>
            </a:r>
            <a:r>
              <a:rPr lang="ar-IQ" sz="3200" dirty="0" smtClean="0"/>
              <a:t>.</a:t>
            </a:r>
            <a:r>
              <a:rPr lang="ar-IQ" sz="3200" dirty="0"/>
              <a:t/>
            </a:r>
            <a:br>
              <a:rPr lang="ar-IQ" sz="3200" dirty="0"/>
            </a:br>
            <a:r>
              <a:rPr lang="ar-IQ" sz="3200" b="1" dirty="0"/>
              <a:t>4 - المرتجل:</a:t>
            </a:r>
            <a:r>
              <a:rPr lang="ar-IQ" sz="3200" dirty="0"/>
              <a:t> وهو اللفظ الذي وضع لمعنى ثم استعمل في معنى آخر مع عدم المناسبة بينهما، مثل: حارث، أسد (من الأسماء الأعلام)</a:t>
            </a:r>
            <a:br>
              <a:rPr lang="ar-IQ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605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3200" b="1" dirty="0"/>
              <a:t>5 - الحقيقة:</a:t>
            </a:r>
            <a:r>
              <a:rPr lang="ar-IQ" sz="3200" dirty="0"/>
              <a:t> وهي اللفظ المستعمل في معناه الذي وضع له، مثل: لفظ أسد حينما يستعمل في الحيوان الخاص.</a:t>
            </a:r>
            <a:br>
              <a:rPr lang="ar-IQ" sz="3200" dirty="0"/>
            </a:br>
            <a:r>
              <a:rPr lang="ar-IQ" sz="3200" dirty="0"/>
              <a:t/>
            </a:r>
            <a:br>
              <a:rPr lang="ar-IQ" sz="3200" dirty="0"/>
            </a:br>
            <a:r>
              <a:rPr lang="ar-IQ" sz="3200" b="1" dirty="0"/>
              <a:t>6 - المجاز:</a:t>
            </a:r>
            <a:r>
              <a:rPr lang="ar-IQ" sz="3200" dirty="0"/>
              <a:t> وهو اللفظ المستعمل في غير معناه الذي وضع له لوجود علاقة بين المعنيين، مثل: لفظ أسد حينما يستعمل في الرجل الشجاع.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5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الخلاصة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IQ" dirty="0" smtClean="0"/>
              <a:t>اللفظ </a:t>
            </a:r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6233375" y="3000777"/>
            <a:ext cx="3837904" cy="1030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099256" y="2936383"/>
            <a:ext cx="4134119" cy="6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10071279" y="3090930"/>
            <a:ext cx="45719" cy="618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 smtClean="0"/>
              <a:t>مختص 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8139448" y="3090930"/>
            <a:ext cx="90152" cy="581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336406" y="3052292"/>
            <a:ext cx="45719" cy="656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694565" y="3000777"/>
            <a:ext cx="45719" cy="671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271234" y="3052292"/>
            <a:ext cx="45719" cy="619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099256" y="2968580"/>
            <a:ext cx="51947" cy="740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/>
              <a:t>المفرد والمركب: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IQ" b="1" dirty="0" smtClean="0"/>
              <a:t>وينقسم </a:t>
            </a:r>
            <a:r>
              <a:rPr lang="ar-IQ" b="1" dirty="0"/>
              <a:t>اللفظ باعتبار </a:t>
            </a:r>
            <a:r>
              <a:rPr lang="ar-IQ" b="1" dirty="0">
                <a:solidFill>
                  <a:srgbClr val="FF0000"/>
                </a:solidFill>
              </a:rPr>
              <a:t>دلالته على معناه </a:t>
            </a:r>
            <a:r>
              <a:rPr lang="ar-IQ" b="1" dirty="0"/>
              <a:t>إلى مفرد ومركب.</a:t>
            </a:r>
            <a:r>
              <a:rPr lang="ar-IQ" dirty="0"/>
              <a:t/>
            </a:r>
            <a:br>
              <a:rPr lang="ar-IQ" dirty="0"/>
            </a:br>
            <a:r>
              <a:rPr lang="ar-IQ" b="1" dirty="0"/>
              <a:t>1</a:t>
            </a:r>
            <a:r>
              <a:rPr lang="ar-IQ" b="1" dirty="0">
                <a:solidFill>
                  <a:srgbClr val="FF0000"/>
                </a:solidFill>
              </a:rPr>
              <a:t> - المفرد</a:t>
            </a:r>
            <a:r>
              <a:rPr lang="ar-IQ" dirty="0"/>
              <a:t/>
            </a:r>
            <a:br>
              <a:rPr lang="ar-IQ" dirty="0"/>
            </a:br>
            <a:r>
              <a:rPr lang="ar-IQ" b="1" dirty="0" smtClean="0">
                <a:solidFill>
                  <a:srgbClr val="FF0000"/>
                </a:solidFill>
              </a:rPr>
              <a:t>تعريفه: </a:t>
            </a:r>
            <a:r>
              <a:rPr lang="ar-IQ" b="1" dirty="0" smtClean="0"/>
              <a:t>المفرد</a:t>
            </a:r>
            <a:r>
              <a:rPr lang="ar-IQ" b="1" dirty="0"/>
              <a:t>:</a:t>
            </a:r>
            <a:r>
              <a:rPr lang="ar-IQ" dirty="0"/>
              <a:t> هو اللفظ الذي لا يدل جزؤه على جزء معناه، مثل: محمّد، علي [عبد الله إذا كان اسما لشخص فهو مفرد عند المناطقة، وإن كان مركبا عند النحويين].</a:t>
            </a:r>
            <a:br>
              <a:rPr lang="ar-IQ" dirty="0"/>
            </a:br>
            <a:r>
              <a:rPr lang="ar-IQ" b="1" dirty="0">
                <a:solidFill>
                  <a:srgbClr val="FF0000"/>
                </a:solidFill>
              </a:rPr>
              <a:t>إيضاح التعريف:</a:t>
            </a:r>
            <a:r>
              <a:rPr lang="ar-IQ" dirty="0"/>
              <a:t/>
            </a:r>
            <a:br>
              <a:rPr lang="ar-IQ" dirty="0"/>
            </a:br>
            <a:r>
              <a:rPr lang="ar-IQ" dirty="0"/>
              <a:t>إذا لاحظنا لفظ "محمد" نراه كلمة مؤلفة من الأجزاء التالية "م.ح.م.د" وإذا لاحظنا معنى محمد (وهو شخص محمد الذي يدل عليه لفظ محمد) نجده مؤلفا من أعضائه الجسمية المختلفة.</a:t>
            </a:r>
            <a:br>
              <a:rPr lang="ar-IQ" dirty="0"/>
            </a:br>
            <a:r>
              <a:rPr lang="ar-IQ" dirty="0"/>
              <a:t>ومتى لاحظنا دلالة اللفظ </a:t>
            </a:r>
            <a:r>
              <a:rPr lang="ar-IQ" dirty="0" smtClean="0"/>
              <a:t>هنا على </a:t>
            </a:r>
            <a:r>
              <a:rPr lang="ar-IQ" dirty="0"/>
              <a:t>المعنى، نرى أن كل واحد من حروف لفظ محمد التي هي أجزاؤه لا يدل على أي عضو من أعضاء جسم محمد التي هي أجزاء معناه.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/>
              <a:t>أقسامه: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 </a:t>
            </a:r>
            <a:r>
              <a:rPr lang="ar-IQ" sz="3600" b="1" dirty="0" smtClean="0"/>
              <a:t>ينقسم </a:t>
            </a:r>
            <a:r>
              <a:rPr lang="ar-IQ" sz="3600" b="1" dirty="0"/>
              <a:t>المفرد إلى ما يلي:</a:t>
            </a:r>
            <a:r>
              <a:rPr lang="ar-IQ" sz="3600" dirty="0"/>
              <a:t/>
            </a:r>
            <a:br>
              <a:rPr lang="ar-IQ" sz="3600" dirty="0"/>
            </a:br>
            <a:r>
              <a:rPr lang="ar-IQ" sz="3600" b="1" dirty="0"/>
              <a:t>أ ـ </a:t>
            </a:r>
            <a:r>
              <a:rPr lang="ar-IQ" sz="3600" b="1" dirty="0">
                <a:solidFill>
                  <a:srgbClr val="FF0000"/>
                </a:solidFill>
              </a:rPr>
              <a:t>الاسم،</a:t>
            </a:r>
            <a:r>
              <a:rPr lang="ar-IQ" sz="3600" dirty="0">
                <a:solidFill>
                  <a:srgbClr val="FF0000"/>
                </a:solidFill>
              </a:rPr>
              <a:t> </a:t>
            </a:r>
            <a:r>
              <a:rPr lang="ar-IQ" sz="3600" dirty="0"/>
              <a:t>مثل: قلم، مدرسة، محمد (وهو الاسم في علم النحو).</a:t>
            </a:r>
            <a:br>
              <a:rPr lang="ar-IQ" sz="3600" dirty="0"/>
            </a:br>
            <a:r>
              <a:rPr lang="ar-IQ" sz="3600" b="1" dirty="0"/>
              <a:t>ب </a:t>
            </a:r>
            <a:r>
              <a:rPr lang="ar-IQ" sz="3600" b="1" dirty="0">
                <a:solidFill>
                  <a:srgbClr val="92D050"/>
                </a:solidFill>
              </a:rPr>
              <a:t>ـ الكلمة،</a:t>
            </a:r>
            <a:r>
              <a:rPr lang="ar-IQ" sz="3600" dirty="0"/>
              <a:t> مثل: ذهب، يأكل، أكتب (وهي الفعل في علم النحو).</a:t>
            </a:r>
            <a:br>
              <a:rPr lang="ar-IQ" sz="3600" dirty="0"/>
            </a:br>
            <a:r>
              <a:rPr lang="ar-IQ" sz="3600" b="1" dirty="0"/>
              <a:t>ج ـ </a:t>
            </a:r>
            <a:r>
              <a:rPr lang="ar-IQ" sz="3600" b="1" dirty="0">
                <a:solidFill>
                  <a:srgbClr val="00B0F0"/>
                </a:solidFill>
              </a:rPr>
              <a:t>الأداة،</a:t>
            </a:r>
            <a:r>
              <a:rPr lang="ar-IQ" sz="3600" dirty="0">
                <a:solidFill>
                  <a:srgbClr val="00B0F0"/>
                </a:solidFill>
              </a:rPr>
              <a:t> </a:t>
            </a:r>
            <a:r>
              <a:rPr lang="ar-IQ" sz="3600" dirty="0"/>
              <a:t>مثل: هل، لم، في (وهي الحرف في علم النحو).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96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/>
              <a:t>2 – المركب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2800" b="1" dirty="0" smtClean="0">
                <a:solidFill>
                  <a:srgbClr val="00B0F0"/>
                </a:solidFill>
              </a:rPr>
              <a:t>تعريفه: المركب</a:t>
            </a:r>
            <a:r>
              <a:rPr lang="ar-IQ" sz="2800" b="1" dirty="0">
                <a:solidFill>
                  <a:srgbClr val="00B0F0"/>
                </a:solidFill>
              </a:rPr>
              <a:t>:</a:t>
            </a:r>
            <a:r>
              <a:rPr lang="ar-IQ" sz="2800" dirty="0">
                <a:solidFill>
                  <a:srgbClr val="00B0F0"/>
                </a:solidFill>
              </a:rPr>
              <a:t> </a:t>
            </a:r>
            <a:r>
              <a:rPr lang="ar-IQ" sz="2800" dirty="0"/>
              <a:t>هو اللفظ الذي يدّل جزؤه على جزء معناه، مثل: محمد نبي.</a:t>
            </a:r>
            <a:br>
              <a:rPr lang="ar-IQ" sz="2800" dirty="0"/>
            </a:br>
            <a:r>
              <a:rPr lang="ar-IQ" sz="2800" b="1" dirty="0">
                <a:solidFill>
                  <a:srgbClr val="FF0000"/>
                </a:solidFill>
              </a:rPr>
              <a:t>إيضاح </a:t>
            </a:r>
            <a:r>
              <a:rPr lang="ar-IQ" sz="2800" b="1" dirty="0" smtClean="0">
                <a:solidFill>
                  <a:srgbClr val="FF0000"/>
                </a:solidFill>
              </a:rPr>
              <a:t>التعريف: </a:t>
            </a:r>
            <a:r>
              <a:rPr lang="ar-IQ" sz="2800" dirty="0" smtClean="0"/>
              <a:t>إذا </a:t>
            </a:r>
            <a:r>
              <a:rPr lang="ar-IQ" sz="2800" dirty="0"/>
              <a:t>لاحظنا لفظ (محمد نبي) نراه جملة مؤلفة من الجزأين التاليين، كلمة (محمد) وكلمة (نبي</a:t>
            </a:r>
            <a:r>
              <a:rPr lang="ar-IQ" sz="2800" dirty="0" smtClean="0"/>
              <a:t>). وإذا </a:t>
            </a:r>
            <a:r>
              <a:rPr lang="ar-IQ" sz="2800" dirty="0"/>
              <a:t>لاحظنا معناها نجده مؤلفا من جزأين أيضا، هما: (ذات محمد </a:t>
            </a:r>
            <a:r>
              <a:rPr lang="ar-IQ" sz="2800" i="1" dirty="0"/>
              <a:t>ص</a:t>
            </a:r>
            <a:r>
              <a:rPr lang="ar-IQ" sz="2800" dirty="0"/>
              <a:t>) و(النبوة).</a:t>
            </a:r>
            <a:br>
              <a:rPr lang="ar-IQ" sz="2800" dirty="0"/>
            </a:br>
            <a:r>
              <a:rPr lang="ar-IQ" sz="2800" dirty="0"/>
              <a:t>ومتى لاحظنا الدلالة، نرى أن كلمة (محمد) التي هي جزء اللفظ تدّل على (ذات محمد </a:t>
            </a:r>
            <a:r>
              <a:rPr lang="ar-IQ" sz="2800" i="1" dirty="0"/>
              <a:t>ص</a:t>
            </a:r>
            <a:r>
              <a:rPr lang="ar-IQ" sz="2800" dirty="0"/>
              <a:t>) التي هي جزء </a:t>
            </a:r>
            <a:r>
              <a:rPr lang="ar-IQ" sz="2800" dirty="0" smtClean="0"/>
              <a:t>المعنى. وأن </a:t>
            </a:r>
            <a:r>
              <a:rPr lang="ar-IQ" sz="2800" dirty="0"/>
              <a:t>كلمة (نبي) التي هي جزء اللفظ أيضا تدل على (النبوة) التي هي جزء المعنى.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6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/>
              <a:t>أقسامه: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b="1" dirty="0" smtClean="0"/>
              <a:t>ينقسم </a:t>
            </a:r>
            <a:r>
              <a:rPr lang="ar-IQ" b="1" dirty="0"/>
              <a:t>المركب إلى ما يأتي:</a:t>
            </a:r>
            <a:r>
              <a:rPr lang="ar-IQ" dirty="0"/>
              <a:t/>
            </a:r>
            <a:br>
              <a:rPr lang="ar-IQ" dirty="0"/>
            </a:br>
            <a:r>
              <a:rPr lang="ar-IQ" b="1" dirty="0">
                <a:solidFill>
                  <a:srgbClr val="FF0000"/>
                </a:solidFill>
              </a:rPr>
              <a:t>أ - التام:</a:t>
            </a:r>
            <a:r>
              <a:rPr lang="ar-IQ" dirty="0"/>
              <a:t> وهو الجملة التامة </a:t>
            </a:r>
            <a:r>
              <a:rPr lang="ar-IQ" b="1" dirty="0"/>
              <a:t>[وهي التي يحسن السكوت عليها]</a:t>
            </a:r>
            <a:r>
              <a:rPr lang="ar-IQ" dirty="0"/>
              <a:t> مثل: عليّ إمام، أعتقد بإمامة علي.</a:t>
            </a:r>
            <a:br>
              <a:rPr lang="ar-IQ" dirty="0"/>
            </a:br>
            <a:r>
              <a:rPr lang="ar-IQ" b="1" dirty="0">
                <a:solidFill>
                  <a:srgbClr val="00B0F0"/>
                </a:solidFill>
              </a:rPr>
              <a:t>ب - الناقص:</a:t>
            </a:r>
            <a:r>
              <a:rPr lang="ar-IQ" dirty="0"/>
              <a:t> وهو الجملة الناقصة </a:t>
            </a:r>
            <a:r>
              <a:rPr lang="ar-IQ" b="1" dirty="0"/>
              <a:t>[وهي التي لا يحسن السكوت عليها]</a:t>
            </a:r>
            <a:r>
              <a:rPr lang="ar-IQ" dirty="0"/>
              <a:t> مثل: قيمة كل امرئ... إذا جاء </a:t>
            </a:r>
            <a:r>
              <a:rPr lang="ar-IQ" dirty="0" smtClean="0"/>
              <a:t>علي. </a:t>
            </a:r>
            <a:r>
              <a:rPr lang="ar-IQ" dirty="0"/>
              <a:t/>
            </a:r>
            <a:br>
              <a:rPr lang="ar-IQ" dirty="0"/>
            </a:br>
            <a:r>
              <a:rPr lang="ar-IQ" b="1" dirty="0">
                <a:solidFill>
                  <a:srgbClr val="FF0000"/>
                </a:solidFill>
              </a:rPr>
              <a:t>أقسام </a:t>
            </a:r>
            <a:r>
              <a:rPr lang="ar-IQ" b="1" dirty="0" smtClean="0">
                <a:solidFill>
                  <a:srgbClr val="FF0000"/>
                </a:solidFill>
              </a:rPr>
              <a:t>التام: </a:t>
            </a:r>
            <a:r>
              <a:rPr lang="ar-IQ" b="1" dirty="0" smtClean="0"/>
              <a:t>وينقسم </a:t>
            </a:r>
            <a:r>
              <a:rPr lang="ar-IQ" b="1" dirty="0">
                <a:solidFill>
                  <a:srgbClr val="FF0000"/>
                </a:solidFill>
              </a:rPr>
              <a:t>المركب التام إلى قسمين </a:t>
            </a:r>
            <a:r>
              <a:rPr lang="ar-IQ" b="1" dirty="0"/>
              <a:t>أيضا هما:</a:t>
            </a:r>
            <a:r>
              <a:rPr lang="ar-IQ" dirty="0"/>
              <a:t/>
            </a:r>
            <a:br>
              <a:rPr lang="ar-IQ" dirty="0"/>
            </a:br>
            <a:r>
              <a:rPr lang="ar-IQ" b="1" dirty="0"/>
              <a:t>(1) الخبر:</a:t>
            </a:r>
            <a:r>
              <a:rPr lang="ar-IQ" dirty="0"/>
              <a:t> وهو الجملة التامة التي تحتمل الصدق والكذب، مثل: خالد ناجح </a:t>
            </a:r>
            <a:r>
              <a:rPr lang="ar-IQ" b="1" dirty="0"/>
              <a:t>(فإن كان الإخبار بالنجاح مطابقا للواقع فالخبر صادق وإلا فالخبر كاذب)</a:t>
            </a:r>
            <a:r>
              <a:rPr lang="ar-IQ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100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Organic</vt:lpstr>
      <vt:lpstr>م4/ علم المنطق</vt:lpstr>
      <vt:lpstr>أنواع اللفـظ</vt:lpstr>
      <vt:lpstr>PowerPoint Presentation</vt:lpstr>
      <vt:lpstr>PowerPoint Presentation</vt:lpstr>
      <vt:lpstr>الخلاصة </vt:lpstr>
      <vt:lpstr>المفرد والمركب:</vt:lpstr>
      <vt:lpstr>أقسامه:</vt:lpstr>
      <vt:lpstr>2 – المركب</vt:lpstr>
      <vt:lpstr>أقسامه:</vt:lpstr>
      <vt:lpstr>PowerPoint Presentation</vt:lpstr>
      <vt:lpstr>الخلاصة </vt:lpstr>
      <vt:lpstr>التمرينات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م4/ علم المنطق</dc:title>
  <dc:creator>Maher</dc:creator>
  <cp:lastModifiedBy>Maher</cp:lastModifiedBy>
  <cp:revision>15</cp:revision>
  <dcterms:created xsi:type="dcterms:W3CDTF">2023-04-15T20:57:55Z</dcterms:created>
  <dcterms:modified xsi:type="dcterms:W3CDTF">2023-04-15T21:29:50Z</dcterms:modified>
</cp:coreProperties>
</file>