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3B0C6-B698-4537-A7AB-4C524C49788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21B82-E847-42BA-A0AD-CF409D030833}">
      <dgm:prSet phldrT="[Text]"/>
      <dgm:spPr/>
      <dgm:t>
        <a:bodyPr/>
        <a:lstStyle/>
        <a:p>
          <a:r>
            <a:rPr lang="ar-IQ" dirty="0" smtClean="0"/>
            <a:t>النسبة بين الكليين</a:t>
          </a:r>
          <a:endParaRPr lang="en-US" dirty="0"/>
        </a:p>
      </dgm:t>
    </dgm:pt>
    <dgm:pt modelId="{BB72570F-B138-4CE5-8D4C-600B28338ABD}" type="parTrans" cxnId="{27BB0642-DBE7-4EC8-B464-2E8E51975CED}">
      <dgm:prSet/>
      <dgm:spPr/>
      <dgm:t>
        <a:bodyPr/>
        <a:lstStyle/>
        <a:p>
          <a:endParaRPr lang="en-US"/>
        </a:p>
      </dgm:t>
    </dgm:pt>
    <dgm:pt modelId="{7635E0BD-1E6A-43C8-B93D-E6A3FD70B90E}" type="sibTrans" cxnId="{27BB0642-DBE7-4EC8-B464-2E8E51975CED}">
      <dgm:prSet/>
      <dgm:spPr/>
      <dgm:t>
        <a:bodyPr/>
        <a:lstStyle/>
        <a:p>
          <a:endParaRPr lang="en-US"/>
        </a:p>
      </dgm:t>
    </dgm:pt>
    <dgm:pt modelId="{49435690-39E6-41BD-A5FF-580074168232}" type="asst">
      <dgm:prSet phldrT="[Text]" phldr="1"/>
      <dgm:spPr/>
      <dgm:t>
        <a:bodyPr/>
        <a:lstStyle/>
        <a:p>
          <a:endParaRPr lang="en-US" dirty="0"/>
        </a:p>
      </dgm:t>
    </dgm:pt>
    <dgm:pt modelId="{D4936EB0-83CA-423F-97A3-7004684CB527}" type="parTrans" cxnId="{0FDF3D3A-BDF6-4FCF-980D-573C88FD604B}">
      <dgm:prSet/>
      <dgm:spPr/>
      <dgm:t>
        <a:bodyPr/>
        <a:lstStyle/>
        <a:p>
          <a:endParaRPr lang="en-US"/>
        </a:p>
      </dgm:t>
    </dgm:pt>
    <dgm:pt modelId="{ABF64141-0A15-4C65-B173-B42617103837}" type="sibTrans" cxnId="{0FDF3D3A-BDF6-4FCF-980D-573C88FD604B}">
      <dgm:prSet/>
      <dgm:spPr/>
      <dgm:t>
        <a:bodyPr/>
        <a:lstStyle/>
        <a:p>
          <a:endParaRPr lang="en-US"/>
        </a:p>
      </dgm:t>
    </dgm:pt>
    <dgm:pt modelId="{285B7313-70C0-4D3B-99CE-9E23C2BF04EF}">
      <dgm:prSet phldrT="[Text]"/>
      <dgm:spPr/>
      <dgm:t>
        <a:bodyPr/>
        <a:lstStyle/>
        <a:p>
          <a:r>
            <a:rPr lang="ar-IQ" dirty="0" smtClean="0"/>
            <a:t>العموم والخصوص مطلقا</a:t>
          </a:r>
          <a:endParaRPr lang="en-US" dirty="0"/>
        </a:p>
      </dgm:t>
    </dgm:pt>
    <dgm:pt modelId="{6819674E-CE5B-43DC-8E6C-B03AC740BEB4}" type="parTrans" cxnId="{AE7E5F59-11AD-427C-812D-1B76FCC062F3}">
      <dgm:prSet/>
      <dgm:spPr/>
      <dgm:t>
        <a:bodyPr/>
        <a:lstStyle/>
        <a:p>
          <a:endParaRPr lang="en-US"/>
        </a:p>
      </dgm:t>
    </dgm:pt>
    <dgm:pt modelId="{F8AB38D3-9D33-44C0-BB0B-4D25CDB6DA18}" type="sibTrans" cxnId="{AE7E5F59-11AD-427C-812D-1B76FCC062F3}">
      <dgm:prSet/>
      <dgm:spPr/>
      <dgm:t>
        <a:bodyPr/>
        <a:lstStyle/>
        <a:p>
          <a:endParaRPr lang="en-US"/>
        </a:p>
      </dgm:t>
    </dgm:pt>
    <dgm:pt modelId="{1C174353-8A87-468A-A775-414154F935F8}">
      <dgm:prSet phldrT="[Text]"/>
      <dgm:spPr/>
      <dgm:t>
        <a:bodyPr/>
        <a:lstStyle/>
        <a:p>
          <a:r>
            <a:rPr lang="ar-IQ" dirty="0" smtClean="0"/>
            <a:t>التباين</a:t>
          </a:r>
          <a:endParaRPr lang="en-US" dirty="0"/>
        </a:p>
      </dgm:t>
    </dgm:pt>
    <dgm:pt modelId="{EFD85062-B781-444F-B46E-29245AE33393}" type="parTrans" cxnId="{F8CB8977-0D0D-49AA-A126-5666D06DB4D4}">
      <dgm:prSet/>
      <dgm:spPr/>
      <dgm:t>
        <a:bodyPr/>
        <a:lstStyle/>
        <a:p>
          <a:endParaRPr lang="en-US"/>
        </a:p>
      </dgm:t>
    </dgm:pt>
    <dgm:pt modelId="{2CAA3A28-D049-47CA-8F04-71E5142DF63F}" type="sibTrans" cxnId="{F8CB8977-0D0D-49AA-A126-5666D06DB4D4}">
      <dgm:prSet/>
      <dgm:spPr/>
      <dgm:t>
        <a:bodyPr/>
        <a:lstStyle/>
        <a:p>
          <a:endParaRPr lang="en-US"/>
        </a:p>
      </dgm:t>
    </dgm:pt>
    <dgm:pt modelId="{9E1FCF95-32CD-49BF-A16E-28B5F2549286}">
      <dgm:prSet phldrT="[Text]"/>
      <dgm:spPr/>
      <dgm:t>
        <a:bodyPr/>
        <a:lstStyle/>
        <a:p>
          <a:r>
            <a:rPr lang="ar-IQ" dirty="0" smtClean="0"/>
            <a:t>التساوي</a:t>
          </a:r>
          <a:endParaRPr lang="en-US" dirty="0"/>
        </a:p>
      </dgm:t>
    </dgm:pt>
    <dgm:pt modelId="{943992B8-C51F-4E51-A095-64F8C3DF9D68}" type="parTrans" cxnId="{CF3D5BC7-87D9-43DD-B4D6-C3FB06C027D3}">
      <dgm:prSet/>
      <dgm:spPr/>
      <dgm:t>
        <a:bodyPr/>
        <a:lstStyle/>
        <a:p>
          <a:endParaRPr lang="en-US"/>
        </a:p>
      </dgm:t>
    </dgm:pt>
    <dgm:pt modelId="{FFA1ACBC-E4BD-408B-B48E-FE25A969523B}" type="sibTrans" cxnId="{CF3D5BC7-87D9-43DD-B4D6-C3FB06C027D3}">
      <dgm:prSet/>
      <dgm:spPr/>
      <dgm:t>
        <a:bodyPr/>
        <a:lstStyle/>
        <a:p>
          <a:endParaRPr lang="en-US"/>
        </a:p>
      </dgm:t>
    </dgm:pt>
    <dgm:pt modelId="{6990BE82-DADB-4268-9E66-5132855A2AA1}" type="pres">
      <dgm:prSet presAssocID="{FAA3B0C6-B698-4537-A7AB-4C524C49788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946572-C153-4CCD-9ED5-90BBCFD12094}" type="pres">
      <dgm:prSet presAssocID="{35021B82-E847-42BA-A0AD-CF409D030833}" presName="hierRoot1" presStyleCnt="0">
        <dgm:presLayoutVars>
          <dgm:hierBranch val="init"/>
        </dgm:presLayoutVars>
      </dgm:prSet>
      <dgm:spPr/>
    </dgm:pt>
    <dgm:pt modelId="{E09095A7-B240-4291-B63B-823FD9743CCC}" type="pres">
      <dgm:prSet presAssocID="{35021B82-E847-42BA-A0AD-CF409D030833}" presName="rootComposite1" presStyleCnt="0"/>
      <dgm:spPr/>
    </dgm:pt>
    <dgm:pt modelId="{A6A7C38F-7380-4668-AACD-6BFC2902A505}" type="pres">
      <dgm:prSet presAssocID="{35021B82-E847-42BA-A0AD-CF409D03083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C0A895-6F2F-43E2-8525-59A5A7B953A1}" type="pres">
      <dgm:prSet presAssocID="{35021B82-E847-42BA-A0AD-CF409D030833}" presName="topArc1" presStyleLbl="parChTrans1D1" presStyleIdx="0" presStyleCnt="10"/>
      <dgm:spPr/>
    </dgm:pt>
    <dgm:pt modelId="{6D291ED1-A831-494C-A8CD-386E35891504}" type="pres">
      <dgm:prSet presAssocID="{35021B82-E847-42BA-A0AD-CF409D030833}" presName="bottomArc1" presStyleLbl="parChTrans1D1" presStyleIdx="1" presStyleCnt="10"/>
      <dgm:spPr/>
    </dgm:pt>
    <dgm:pt modelId="{6EC7A2F4-16E4-4A4D-AC94-BB1B08A0D7BF}" type="pres">
      <dgm:prSet presAssocID="{35021B82-E847-42BA-A0AD-CF409D030833}" presName="topConnNode1" presStyleLbl="node1" presStyleIdx="0" presStyleCnt="0"/>
      <dgm:spPr/>
      <dgm:t>
        <a:bodyPr/>
        <a:lstStyle/>
        <a:p>
          <a:endParaRPr lang="en-US"/>
        </a:p>
      </dgm:t>
    </dgm:pt>
    <dgm:pt modelId="{4482FBA2-4108-4C22-9670-55F0F856E07C}" type="pres">
      <dgm:prSet presAssocID="{35021B82-E847-42BA-A0AD-CF409D030833}" presName="hierChild2" presStyleCnt="0"/>
      <dgm:spPr/>
    </dgm:pt>
    <dgm:pt modelId="{00F2DFA4-088A-42FF-ABCE-94B29D55086A}" type="pres">
      <dgm:prSet presAssocID="{6819674E-CE5B-43DC-8E6C-B03AC740BEB4}" presName="Name28" presStyleLbl="parChTrans1D2" presStyleIdx="0" presStyleCnt="4"/>
      <dgm:spPr/>
      <dgm:t>
        <a:bodyPr/>
        <a:lstStyle/>
        <a:p>
          <a:endParaRPr lang="en-US"/>
        </a:p>
      </dgm:t>
    </dgm:pt>
    <dgm:pt modelId="{3CEA74B5-0497-4F56-AA91-6329BBA3E060}" type="pres">
      <dgm:prSet presAssocID="{285B7313-70C0-4D3B-99CE-9E23C2BF04EF}" presName="hierRoot2" presStyleCnt="0">
        <dgm:presLayoutVars>
          <dgm:hierBranch val="init"/>
        </dgm:presLayoutVars>
      </dgm:prSet>
      <dgm:spPr/>
    </dgm:pt>
    <dgm:pt modelId="{3F6555B8-D248-479B-8DAA-E791118D4060}" type="pres">
      <dgm:prSet presAssocID="{285B7313-70C0-4D3B-99CE-9E23C2BF04EF}" presName="rootComposite2" presStyleCnt="0"/>
      <dgm:spPr/>
    </dgm:pt>
    <dgm:pt modelId="{EB6E4294-1AC4-4220-A2BC-3111916DD107}" type="pres">
      <dgm:prSet presAssocID="{285B7313-70C0-4D3B-99CE-9E23C2BF04E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CBB9C-86C6-48B8-B50C-A2B28D575921}" type="pres">
      <dgm:prSet presAssocID="{285B7313-70C0-4D3B-99CE-9E23C2BF04EF}" presName="topArc2" presStyleLbl="parChTrans1D1" presStyleIdx="2" presStyleCnt="10"/>
      <dgm:spPr/>
    </dgm:pt>
    <dgm:pt modelId="{AE6D5DA6-4D8D-45CC-81CB-79A2E1A115E4}" type="pres">
      <dgm:prSet presAssocID="{285B7313-70C0-4D3B-99CE-9E23C2BF04EF}" presName="bottomArc2" presStyleLbl="parChTrans1D1" presStyleIdx="3" presStyleCnt="10"/>
      <dgm:spPr/>
    </dgm:pt>
    <dgm:pt modelId="{5253ED12-E8F4-4F7A-989F-722C00F3CE15}" type="pres">
      <dgm:prSet presAssocID="{285B7313-70C0-4D3B-99CE-9E23C2BF04EF}" presName="topConnNode2" presStyleLbl="node2" presStyleIdx="0" presStyleCnt="0"/>
      <dgm:spPr/>
      <dgm:t>
        <a:bodyPr/>
        <a:lstStyle/>
        <a:p>
          <a:endParaRPr lang="en-US"/>
        </a:p>
      </dgm:t>
    </dgm:pt>
    <dgm:pt modelId="{C041BDE3-BB76-4D1B-98F1-3C8330D405E2}" type="pres">
      <dgm:prSet presAssocID="{285B7313-70C0-4D3B-99CE-9E23C2BF04EF}" presName="hierChild4" presStyleCnt="0"/>
      <dgm:spPr/>
    </dgm:pt>
    <dgm:pt modelId="{D3072F44-FE93-45E5-B721-1A6967386189}" type="pres">
      <dgm:prSet presAssocID="{285B7313-70C0-4D3B-99CE-9E23C2BF04EF}" presName="hierChild5" presStyleCnt="0"/>
      <dgm:spPr/>
    </dgm:pt>
    <dgm:pt modelId="{E6BE34CD-8E4B-4348-B4B7-9B6C5470B64E}" type="pres">
      <dgm:prSet presAssocID="{EFD85062-B781-444F-B46E-29245AE33393}" presName="Name28" presStyleLbl="parChTrans1D2" presStyleIdx="1" presStyleCnt="4"/>
      <dgm:spPr/>
      <dgm:t>
        <a:bodyPr/>
        <a:lstStyle/>
        <a:p>
          <a:endParaRPr lang="en-US"/>
        </a:p>
      </dgm:t>
    </dgm:pt>
    <dgm:pt modelId="{807D7DFA-85D8-4727-B920-C1C503271B15}" type="pres">
      <dgm:prSet presAssocID="{1C174353-8A87-468A-A775-414154F935F8}" presName="hierRoot2" presStyleCnt="0">
        <dgm:presLayoutVars>
          <dgm:hierBranch val="init"/>
        </dgm:presLayoutVars>
      </dgm:prSet>
      <dgm:spPr/>
    </dgm:pt>
    <dgm:pt modelId="{85BF8833-DA27-4DDA-BC11-59367C7A728C}" type="pres">
      <dgm:prSet presAssocID="{1C174353-8A87-468A-A775-414154F935F8}" presName="rootComposite2" presStyleCnt="0"/>
      <dgm:spPr/>
    </dgm:pt>
    <dgm:pt modelId="{309311ED-0AD3-42D6-9CC8-5863CC56083D}" type="pres">
      <dgm:prSet presAssocID="{1C174353-8A87-468A-A775-414154F935F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27B19D-6272-44A9-BBD0-03F80FC81EF1}" type="pres">
      <dgm:prSet presAssocID="{1C174353-8A87-468A-A775-414154F935F8}" presName="topArc2" presStyleLbl="parChTrans1D1" presStyleIdx="4" presStyleCnt="10"/>
      <dgm:spPr/>
    </dgm:pt>
    <dgm:pt modelId="{4868A81E-EB2D-422F-9947-920C20D81F30}" type="pres">
      <dgm:prSet presAssocID="{1C174353-8A87-468A-A775-414154F935F8}" presName="bottomArc2" presStyleLbl="parChTrans1D1" presStyleIdx="5" presStyleCnt="10"/>
      <dgm:spPr/>
    </dgm:pt>
    <dgm:pt modelId="{421ABB14-A0EE-4506-BDB0-701982D0ADF0}" type="pres">
      <dgm:prSet presAssocID="{1C174353-8A87-468A-A775-414154F935F8}" presName="topConnNode2" presStyleLbl="node2" presStyleIdx="0" presStyleCnt="0"/>
      <dgm:spPr/>
      <dgm:t>
        <a:bodyPr/>
        <a:lstStyle/>
        <a:p>
          <a:endParaRPr lang="en-US"/>
        </a:p>
      </dgm:t>
    </dgm:pt>
    <dgm:pt modelId="{ADD96AC2-F6D5-4A01-9628-A78F7D79A58A}" type="pres">
      <dgm:prSet presAssocID="{1C174353-8A87-468A-A775-414154F935F8}" presName="hierChild4" presStyleCnt="0"/>
      <dgm:spPr/>
    </dgm:pt>
    <dgm:pt modelId="{97EAF3BC-31CF-478D-963E-9FD53B894989}" type="pres">
      <dgm:prSet presAssocID="{1C174353-8A87-468A-A775-414154F935F8}" presName="hierChild5" presStyleCnt="0"/>
      <dgm:spPr/>
    </dgm:pt>
    <dgm:pt modelId="{32B2B4F9-9E61-495D-8E76-5F308C903705}" type="pres">
      <dgm:prSet presAssocID="{943992B8-C51F-4E51-A095-64F8C3DF9D68}" presName="Name28" presStyleLbl="parChTrans1D2" presStyleIdx="2" presStyleCnt="4"/>
      <dgm:spPr/>
      <dgm:t>
        <a:bodyPr/>
        <a:lstStyle/>
        <a:p>
          <a:endParaRPr lang="en-US"/>
        </a:p>
      </dgm:t>
    </dgm:pt>
    <dgm:pt modelId="{CA4CDA8D-071B-429C-AAAD-616EA201C3A8}" type="pres">
      <dgm:prSet presAssocID="{9E1FCF95-32CD-49BF-A16E-28B5F2549286}" presName="hierRoot2" presStyleCnt="0">
        <dgm:presLayoutVars>
          <dgm:hierBranch val="init"/>
        </dgm:presLayoutVars>
      </dgm:prSet>
      <dgm:spPr/>
    </dgm:pt>
    <dgm:pt modelId="{09C20B2B-F3A7-4D18-A64E-C32ADB7A4721}" type="pres">
      <dgm:prSet presAssocID="{9E1FCF95-32CD-49BF-A16E-28B5F2549286}" presName="rootComposite2" presStyleCnt="0"/>
      <dgm:spPr/>
    </dgm:pt>
    <dgm:pt modelId="{7D1185ED-5413-428A-AFC7-757542F2073C}" type="pres">
      <dgm:prSet presAssocID="{9E1FCF95-32CD-49BF-A16E-28B5F254928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0A977A-47C3-465C-BEA2-8D7F9CBE9E63}" type="pres">
      <dgm:prSet presAssocID="{9E1FCF95-32CD-49BF-A16E-28B5F2549286}" presName="topArc2" presStyleLbl="parChTrans1D1" presStyleIdx="6" presStyleCnt="10"/>
      <dgm:spPr/>
    </dgm:pt>
    <dgm:pt modelId="{9AC1DF3D-8C0E-4941-997E-622ACF3A6D83}" type="pres">
      <dgm:prSet presAssocID="{9E1FCF95-32CD-49BF-A16E-28B5F2549286}" presName="bottomArc2" presStyleLbl="parChTrans1D1" presStyleIdx="7" presStyleCnt="10"/>
      <dgm:spPr/>
    </dgm:pt>
    <dgm:pt modelId="{7BCEA922-980B-4C9B-AC6F-5C2CB3B4E65C}" type="pres">
      <dgm:prSet presAssocID="{9E1FCF95-32CD-49BF-A16E-28B5F2549286}" presName="topConnNode2" presStyleLbl="node2" presStyleIdx="0" presStyleCnt="0"/>
      <dgm:spPr/>
      <dgm:t>
        <a:bodyPr/>
        <a:lstStyle/>
        <a:p>
          <a:endParaRPr lang="en-US"/>
        </a:p>
      </dgm:t>
    </dgm:pt>
    <dgm:pt modelId="{946C07AD-F638-4B8A-9F1C-8796EC19555E}" type="pres">
      <dgm:prSet presAssocID="{9E1FCF95-32CD-49BF-A16E-28B5F2549286}" presName="hierChild4" presStyleCnt="0"/>
      <dgm:spPr/>
    </dgm:pt>
    <dgm:pt modelId="{64FE3036-1864-4262-9FC8-D547EA9405AB}" type="pres">
      <dgm:prSet presAssocID="{9E1FCF95-32CD-49BF-A16E-28B5F2549286}" presName="hierChild5" presStyleCnt="0"/>
      <dgm:spPr/>
    </dgm:pt>
    <dgm:pt modelId="{8F00F1F7-7137-4FBE-BB34-D0684CD77702}" type="pres">
      <dgm:prSet presAssocID="{35021B82-E847-42BA-A0AD-CF409D030833}" presName="hierChild3" presStyleCnt="0"/>
      <dgm:spPr/>
    </dgm:pt>
    <dgm:pt modelId="{23718272-A70D-4CCE-93B6-AE7B6FA5CBB7}" type="pres">
      <dgm:prSet presAssocID="{D4936EB0-83CA-423F-97A3-7004684CB527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477FA01D-54F3-42E4-BF52-712485D01B24}" type="pres">
      <dgm:prSet presAssocID="{49435690-39E6-41BD-A5FF-580074168232}" presName="hierRoot3" presStyleCnt="0">
        <dgm:presLayoutVars>
          <dgm:hierBranch val="init"/>
        </dgm:presLayoutVars>
      </dgm:prSet>
      <dgm:spPr/>
    </dgm:pt>
    <dgm:pt modelId="{3E881E1D-C8E6-4D33-BD03-8F84E7A579FA}" type="pres">
      <dgm:prSet presAssocID="{49435690-39E6-41BD-A5FF-580074168232}" presName="rootComposite3" presStyleCnt="0"/>
      <dgm:spPr/>
    </dgm:pt>
    <dgm:pt modelId="{EE8E9682-4D82-4611-8BE5-68B6D8B80A71}" type="pres">
      <dgm:prSet presAssocID="{49435690-39E6-41BD-A5FF-58007416823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86CF8-B928-4105-A048-72A4A736CD48}" type="pres">
      <dgm:prSet presAssocID="{49435690-39E6-41BD-A5FF-580074168232}" presName="topArc3" presStyleLbl="parChTrans1D1" presStyleIdx="8" presStyleCnt="10"/>
      <dgm:spPr/>
    </dgm:pt>
    <dgm:pt modelId="{50DB6873-BBD2-4E26-8EFD-5E3CA6733790}" type="pres">
      <dgm:prSet presAssocID="{49435690-39E6-41BD-A5FF-580074168232}" presName="bottomArc3" presStyleLbl="parChTrans1D1" presStyleIdx="9" presStyleCnt="10"/>
      <dgm:spPr/>
    </dgm:pt>
    <dgm:pt modelId="{392E4434-FCCB-4237-B2C6-4ED98B2B5A12}" type="pres">
      <dgm:prSet presAssocID="{49435690-39E6-41BD-A5FF-580074168232}" presName="topConnNode3" presStyleLbl="asst1" presStyleIdx="0" presStyleCnt="0"/>
      <dgm:spPr/>
      <dgm:t>
        <a:bodyPr/>
        <a:lstStyle/>
        <a:p>
          <a:endParaRPr lang="en-US"/>
        </a:p>
      </dgm:t>
    </dgm:pt>
    <dgm:pt modelId="{0491F6B7-6005-4512-8728-4CD67B3A3754}" type="pres">
      <dgm:prSet presAssocID="{49435690-39E6-41BD-A5FF-580074168232}" presName="hierChild6" presStyleCnt="0"/>
      <dgm:spPr/>
    </dgm:pt>
    <dgm:pt modelId="{D3A06C6E-1101-4714-98FF-C607D28C7CF0}" type="pres">
      <dgm:prSet presAssocID="{49435690-39E6-41BD-A5FF-580074168232}" presName="hierChild7" presStyleCnt="0"/>
      <dgm:spPr/>
    </dgm:pt>
  </dgm:ptLst>
  <dgm:cxnLst>
    <dgm:cxn modelId="{F0D6A3FA-1443-4EDC-AA46-77FA9AF1CF16}" type="presOf" srcId="{1C174353-8A87-468A-A775-414154F935F8}" destId="{421ABB14-A0EE-4506-BDB0-701982D0ADF0}" srcOrd="1" destOrd="0" presId="urn:microsoft.com/office/officeart/2008/layout/HalfCircleOrganizationChart"/>
    <dgm:cxn modelId="{0FDF3D3A-BDF6-4FCF-980D-573C88FD604B}" srcId="{35021B82-E847-42BA-A0AD-CF409D030833}" destId="{49435690-39E6-41BD-A5FF-580074168232}" srcOrd="0" destOrd="0" parTransId="{D4936EB0-83CA-423F-97A3-7004684CB527}" sibTransId="{ABF64141-0A15-4C65-B173-B42617103837}"/>
    <dgm:cxn modelId="{F5071685-B610-4FC9-8E60-41DF4DDA155D}" type="presOf" srcId="{9E1FCF95-32CD-49BF-A16E-28B5F2549286}" destId="{7D1185ED-5413-428A-AFC7-757542F2073C}" srcOrd="0" destOrd="0" presId="urn:microsoft.com/office/officeart/2008/layout/HalfCircleOrganizationChart"/>
    <dgm:cxn modelId="{AD131317-EBBC-44D7-997B-45F0833D0B90}" type="presOf" srcId="{35021B82-E847-42BA-A0AD-CF409D030833}" destId="{6EC7A2F4-16E4-4A4D-AC94-BB1B08A0D7BF}" srcOrd="1" destOrd="0" presId="urn:microsoft.com/office/officeart/2008/layout/HalfCircleOrganizationChart"/>
    <dgm:cxn modelId="{E4BFE686-B0A5-4EAA-BF9E-C111185AD31D}" type="presOf" srcId="{1C174353-8A87-468A-A775-414154F935F8}" destId="{309311ED-0AD3-42D6-9CC8-5863CC56083D}" srcOrd="0" destOrd="0" presId="urn:microsoft.com/office/officeart/2008/layout/HalfCircleOrganizationChart"/>
    <dgm:cxn modelId="{50C96273-A9DD-437B-A323-B4921F2D2D35}" type="presOf" srcId="{D4936EB0-83CA-423F-97A3-7004684CB527}" destId="{23718272-A70D-4CCE-93B6-AE7B6FA5CBB7}" srcOrd="0" destOrd="0" presId="urn:microsoft.com/office/officeart/2008/layout/HalfCircleOrganizationChart"/>
    <dgm:cxn modelId="{70AD8701-6DD2-4A25-AAE4-CC1C1695CE2D}" type="presOf" srcId="{EFD85062-B781-444F-B46E-29245AE33393}" destId="{E6BE34CD-8E4B-4348-B4B7-9B6C5470B64E}" srcOrd="0" destOrd="0" presId="urn:microsoft.com/office/officeart/2008/layout/HalfCircleOrganizationChart"/>
    <dgm:cxn modelId="{B951D78C-01F0-475A-A3AA-2FD11336DDFA}" type="presOf" srcId="{FAA3B0C6-B698-4537-A7AB-4C524C49788E}" destId="{6990BE82-DADB-4268-9E66-5132855A2AA1}" srcOrd="0" destOrd="0" presId="urn:microsoft.com/office/officeart/2008/layout/HalfCircleOrganizationChart"/>
    <dgm:cxn modelId="{C016D277-9EA9-42F9-BBE7-3324EE26C170}" type="presOf" srcId="{285B7313-70C0-4D3B-99CE-9E23C2BF04EF}" destId="{5253ED12-E8F4-4F7A-989F-722C00F3CE15}" srcOrd="1" destOrd="0" presId="urn:microsoft.com/office/officeart/2008/layout/HalfCircleOrganizationChart"/>
    <dgm:cxn modelId="{2DCE1F31-E986-40BD-9A43-9DD7D9D13FF5}" type="presOf" srcId="{9E1FCF95-32CD-49BF-A16E-28B5F2549286}" destId="{7BCEA922-980B-4C9B-AC6F-5C2CB3B4E65C}" srcOrd="1" destOrd="0" presId="urn:microsoft.com/office/officeart/2008/layout/HalfCircleOrganizationChart"/>
    <dgm:cxn modelId="{ED50C75C-78A1-4B7A-AF2C-9479DA6614D9}" type="presOf" srcId="{49435690-39E6-41BD-A5FF-580074168232}" destId="{EE8E9682-4D82-4611-8BE5-68B6D8B80A71}" srcOrd="0" destOrd="0" presId="urn:microsoft.com/office/officeart/2008/layout/HalfCircleOrganizationChart"/>
    <dgm:cxn modelId="{CF3D5BC7-87D9-43DD-B4D6-C3FB06C027D3}" srcId="{35021B82-E847-42BA-A0AD-CF409D030833}" destId="{9E1FCF95-32CD-49BF-A16E-28B5F2549286}" srcOrd="3" destOrd="0" parTransId="{943992B8-C51F-4E51-A095-64F8C3DF9D68}" sibTransId="{FFA1ACBC-E4BD-408B-B48E-FE25A969523B}"/>
    <dgm:cxn modelId="{D3DF7F28-A8AF-4DFE-8AAF-D327862DEFD6}" type="presOf" srcId="{6819674E-CE5B-43DC-8E6C-B03AC740BEB4}" destId="{00F2DFA4-088A-42FF-ABCE-94B29D55086A}" srcOrd="0" destOrd="0" presId="urn:microsoft.com/office/officeart/2008/layout/HalfCircleOrganizationChart"/>
    <dgm:cxn modelId="{6151316C-4F5D-476D-A403-7F34741852C0}" type="presOf" srcId="{35021B82-E847-42BA-A0AD-CF409D030833}" destId="{A6A7C38F-7380-4668-AACD-6BFC2902A505}" srcOrd="0" destOrd="0" presId="urn:microsoft.com/office/officeart/2008/layout/HalfCircleOrganizationChart"/>
    <dgm:cxn modelId="{F8CB8977-0D0D-49AA-A126-5666D06DB4D4}" srcId="{35021B82-E847-42BA-A0AD-CF409D030833}" destId="{1C174353-8A87-468A-A775-414154F935F8}" srcOrd="2" destOrd="0" parTransId="{EFD85062-B781-444F-B46E-29245AE33393}" sibTransId="{2CAA3A28-D049-47CA-8F04-71E5142DF63F}"/>
    <dgm:cxn modelId="{1F925D2D-B3DE-4C68-A84F-3CBC6CE92239}" type="presOf" srcId="{49435690-39E6-41BD-A5FF-580074168232}" destId="{392E4434-FCCB-4237-B2C6-4ED98B2B5A12}" srcOrd="1" destOrd="0" presId="urn:microsoft.com/office/officeart/2008/layout/HalfCircleOrganizationChart"/>
    <dgm:cxn modelId="{CD64FBF8-F105-436A-B015-B8E7383546DC}" type="presOf" srcId="{943992B8-C51F-4E51-A095-64F8C3DF9D68}" destId="{32B2B4F9-9E61-495D-8E76-5F308C903705}" srcOrd="0" destOrd="0" presId="urn:microsoft.com/office/officeart/2008/layout/HalfCircleOrganizationChart"/>
    <dgm:cxn modelId="{0C69BE16-3B40-40C6-B939-53889A11C138}" type="presOf" srcId="{285B7313-70C0-4D3B-99CE-9E23C2BF04EF}" destId="{EB6E4294-1AC4-4220-A2BC-3111916DD107}" srcOrd="0" destOrd="0" presId="urn:microsoft.com/office/officeart/2008/layout/HalfCircleOrganizationChart"/>
    <dgm:cxn modelId="{27BB0642-DBE7-4EC8-B464-2E8E51975CED}" srcId="{FAA3B0C6-B698-4537-A7AB-4C524C49788E}" destId="{35021B82-E847-42BA-A0AD-CF409D030833}" srcOrd="0" destOrd="0" parTransId="{BB72570F-B138-4CE5-8D4C-600B28338ABD}" sibTransId="{7635E0BD-1E6A-43C8-B93D-E6A3FD70B90E}"/>
    <dgm:cxn modelId="{AE7E5F59-11AD-427C-812D-1B76FCC062F3}" srcId="{35021B82-E847-42BA-A0AD-CF409D030833}" destId="{285B7313-70C0-4D3B-99CE-9E23C2BF04EF}" srcOrd="1" destOrd="0" parTransId="{6819674E-CE5B-43DC-8E6C-B03AC740BEB4}" sibTransId="{F8AB38D3-9D33-44C0-BB0B-4D25CDB6DA18}"/>
    <dgm:cxn modelId="{FBC9ED07-DD1B-426A-9413-CA6A2A716ED2}" type="presParOf" srcId="{6990BE82-DADB-4268-9E66-5132855A2AA1}" destId="{D0946572-C153-4CCD-9ED5-90BBCFD12094}" srcOrd="0" destOrd="0" presId="urn:microsoft.com/office/officeart/2008/layout/HalfCircleOrganizationChart"/>
    <dgm:cxn modelId="{44EA1C4D-6384-4323-9B45-CD463741CD25}" type="presParOf" srcId="{D0946572-C153-4CCD-9ED5-90BBCFD12094}" destId="{E09095A7-B240-4291-B63B-823FD9743CCC}" srcOrd="0" destOrd="0" presId="urn:microsoft.com/office/officeart/2008/layout/HalfCircleOrganizationChart"/>
    <dgm:cxn modelId="{F161B911-4C36-478F-8613-2F1F4203C908}" type="presParOf" srcId="{E09095A7-B240-4291-B63B-823FD9743CCC}" destId="{A6A7C38F-7380-4668-AACD-6BFC2902A505}" srcOrd="0" destOrd="0" presId="urn:microsoft.com/office/officeart/2008/layout/HalfCircleOrganizationChart"/>
    <dgm:cxn modelId="{1C90BE34-3378-48A6-8568-B0A7BDEE8BD7}" type="presParOf" srcId="{E09095A7-B240-4291-B63B-823FD9743CCC}" destId="{01C0A895-6F2F-43E2-8525-59A5A7B953A1}" srcOrd="1" destOrd="0" presId="urn:microsoft.com/office/officeart/2008/layout/HalfCircleOrganizationChart"/>
    <dgm:cxn modelId="{B69EA4A8-FE9A-4F43-9470-830B96CBA564}" type="presParOf" srcId="{E09095A7-B240-4291-B63B-823FD9743CCC}" destId="{6D291ED1-A831-494C-A8CD-386E35891504}" srcOrd="2" destOrd="0" presId="urn:microsoft.com/office/officeart/2008/layout/HalfCircleOrganizationChart"/>
    <dgm:cxn modelId="{06CCC307-A950-4EB3-A22A-C0C2FF164482}" type="presParOf" srcId="{E09095A7-B240-4291-B63B-823FD9743CCC}" destId="{6EC7A2F4-16E4-4A4D-AC94-BB1B08A0D7BF}" srcOrd="3" destOrd="0" presId="urn:microsoft.com/office/officeart/2008/layout/HalfCircleOrganizationChart"/>
    <dgm:cxn modelId="{AC9D6EFF-94AC-49A2-BA89-D41031BBE758}" type="presParOf" srcId="{D0946572-C153-4CCD-9ED5-90BBCFD12094}" destId="{4482FBA2-4108-4C22-9670-55F0F856E07C}" srcOrd="1" destOrd="0" presId="urn:microsoft.com/office/officeart/2008/layout/HalfCircleOrganizationChart"/>
    <dgm:cxn modelId="{72FCBB5E-B713-4CF0-BCF8-09F7FD6E1FE7}" type="presParOf" srcId="{4482FBA2-4108-4C22-9670-55F0F856E07C}" destId="{00F2DFA4-088A-42FF-ABCE-94B29D55086A}" srcOrd="0" destOrd="0" presId="urn:microsoft.com/office/officeart/2008/layout/HalfCircleOrganizationChart"/>
    <dgm:cxn modelId="{DAA2D5BB-999B-48FD-9702-91341DA042AD}" type="presParOf" srcId="{4482FBA2-4108-4C22-9670-55F0F856E07C}" destId="{3CEA74B5-0497-4F56-AA91-6329BBA3E060}" srcOrd="1" destOrd="0" presId="urn:microsoft.com/office/officeart/2008/layout/HalfCircleOrganizationChart"/>
    <dgm:cxn modelId="{4B514D92-B659-4CE0-82E5-FC4E6F8B8747}" type="presParOf" srcId="{3CEA74B5-0497-4F56-AA91-6329BBA3E060}" destId="{3F6555B8-D248-479B-8DAA-E791118D4060}" srcOrd="0" destOrd="0" presId="urn:microsoft.com/office/officeart/2008/layout/HalfCircleOrganizationChart"/>
    <dgm:cxn modelId="{C803B547-A2E4-4504-ACE9-3561BF69781D}" type="presParOf" srcId="{3F6555B8-D248-479B-8DAA-E791118D4060}" destId="{EB6E4294-1AC4-4220-A2BC-3111916DD107}" srcOrd="0" destOrd="0" presId="urn:microsoft.com/office/officeart/2008/layout/HalfCircleOrganizationChart"/>
    <dgm:cxn modelId="{C67D182C-D2C7-4699-B173-7780C0015AA9}" type="presParOf" srcId="{3F6555B8-D248-479B-8DAA-E791118D4060}" destId="{496CBB9C-86C6-48B8-B50C-A2B28D575921}" srcOrd="1" destOrd="0" presId="urn:microsoft.com/office/officeart/2008/layout/HalfCircleOrganizationChart"/>
    <dgm:cxn modelId="{9973E54F-A84C-4570-8906-C002E4E3E54C}" type="presParOf" srcId="{3F6555B8-D248-479B-8DAA-E791118D4060}" destId="{AE6D5DA6-4D8D-45CC-81CB-79A2E1A115E4}" srcOrd="2" destOrd="0" presId="urn:microsoft.com/office/officeart/2008/layout/HalfCircleOrganizationChart"/>
    <dgm:cxn modelId="{6D989384-50BF-4147-92CD-664E42CAF65E}" type="presParOf" srcId="{3F6555B8-D248-479B-8DAA-E791118D4060}" destId="{5253ED12-E8F4-4F7A-989F-722C00F3CE15}" srcOrd="3" destOrd="0" presId="urn:microsoft.com/office/officeart/2008/layout/HalfCircleOrganizationChart"/>
    <dgm:cxn modelId="{2F9F7026-7B79-48EC-AE23-D7B410599125}" type="presParOf" srcId="{3CEA74B5-0497-4F56-AA91-6329BBA3E060}" destId="{C041BDE3-BB76-4D1B-98F1-3C8330D405E2}" srcOrd="1" destOrd="0" presId="urn:microsoft.com/office/officeart/2008/layout/HalfCircleOrganizationChart"/>
    <dgm:cxn modelId="{08F7FD20-DE61-459D-9D90-FB25583802DB}" type="presParOf" srcId="{3CEA74B5-0497-4F56-AA91-6329BBA3E060}" destId="{D3072F44-FE93-45E5-B721-1A6967386189}" srcOrd="2" destOrd="0" presId="urn:microsoft.com/office/officeart/2008/layout/HalfCircleOrganizationChart"/>
    <dgm:cxn modelId="{53F58691-60F5-48A5-AA18-B2D9D7050E43}" type="presParOf" srcId="{4482FBA2-4108-4C22-9670-55F0F856E07C}" destId="{E6BE34CD-8E4B-4348-B4B7-9B6C5470B64E}" srcOrd="2" destOrd="0" presId="urn:microsoft.com/office/officeart/2008/layout/HalfCircleOrganizationChart"/>
    <dgm:cxn modelId="{A64CADBA-4F3E-4EAD-912C-9E171A81B002}" type="presParOf" srcId="{4482FBA2-4108-4C22-9670-55F0F856E07C}" destId="{807D7DFA-85D8-4727-B920-C1C503271B15}" srcOrd="3" destOrd="0" presId="urn:microsoft.com/office/officeart/2008/layout/HalfCircleOrganizationChart"/>
    <dgm:cxn modelId="{30A495FD-45A2-40FA-B562-6C8D4EE4BA43}" type="presParOf" srcId="{807D7DFA-85D8-4727-B920-C1C503271B15}" destId="{85BF8833-DA27-4DDA-BC11-59367C7A728C}" srcOrd="0" destOrd="0" presId="urn:microsoft.com/office/officeart/2008/layout/HalfCircleOrganizationChart"/>
    <dgm:cxn modelId="{CE8CE572-85E4-43BD-970B-E1ADC350F7D2}" type="presParOf" srcId="{85BF8833-DA27-4DDA-BC11-59367C7A728C}" destId="{309311ED-0AD3-42D6-9CC8-5863CC56083D}" srcOrd="0" destOrd="0" presId="urn:microsoft.com/office/officeart/2008/layout/HalfCircleOrganizationChart"/>
    <dgm:cxn modelId="{F9967EA4-B167-4486-ADFF-F08B2FC2F338}" type="presParOf" srcId="{85BF8833-DA27-4DDA-BC11-59367C7A728C}" destId="{2A27B19D-6272-44A9-BBD0-03F80FC81EF1}" srcOrd="1" destOrd="0" presId="urn:microsoft.com/office/officeart/2008/layout/HalfCircleOrganizationChart"/>
    <dgm:cxn modelId="{BBC0CA06-635C-40F2-B472-BDD51BEB2040}" type="presParOf" srcId="{85BF8833-DA27-4DDA-BC11-59367C7A728C}" destId="{4868A81E-EB2D-422F-9947-920C20D81F30}" srcOrd="2" destOrd="0" presId="urn:microsoft.com/office/officeart/2008/layout/HalfCircleOrganizationChart"/>
    <dgm:cxn modelId="{2308A780-7E7D-43B1-921B-B8768093C6CE}" type="presParOf" srcId="{85BF8833-DA27-4DDA-BC11-59367C7A728C}" destId="{421ABB14-A0EE-4506-BDB0-701982D0ADF0}" srcOrd="3" destOrd="0" presId="urn:microsoft.com/office/officeart/2008/layout/HalfCircleOrganizationChart"/>
    <dgm:cxn modelId="{C7B4F048-2253-4D11-8557-E3CD4C62D8F9}" type="presParOf" srcId="{807D7DFA-85D8-4727-B920-C1C503271B15}" destId="{ADD96AC2-F6D5-4A01-9628-A78F7D79A58A}" srcOrd="1" destOrd="0" presId="urn:microsoft.com/office/officeart/2008/layout/HalfCircleOrganizationChart"/>
    <dgm:cxn modelId="{F14BED0B-72E6-47B7-9ED0-AF3125C144BE}" type="presParOf" srcId="{807D7DFA-85D8-4727-B920-C1C503271B15}" destId="{97EAF3BC-31CF-478D-963E-9FD53B894989}" srcOrd="2" destOrd="0" presId="urn:microsoft.com/office/officeart/2008/layout/HalfCircleOrganizationChart"/>
    <dgm:cxn modelId="{B04D80C1-F0CB-4E26-BFF0-6FF331777068}" type="presParOf" srcId="{4482FBA2-4108-4C22-9670-55F0F856E07C}" destId="{32B2B4F9-9E61-495D-8E76-5F308C903705}" srcOrd="4" destOrd="0" presId="urn:microsoft.com/office/officeart/2008/layout/HalfCircleOrganizationChart"/>
    <dgm:cxn modelId="{78BE213F-CC53-413D-800F-D2E8A5C55A03}" type="presParOf" srcId="{4482FBA2-4108-4C22-9670-55F0F856E07C}" destId="{CA4CDA8D-071B-429C-AAAD-616EA201C3A8}" srcOrd="5" destOrd="0" presId="urn:microsoft.com/office/officeart/2008/layout/HalfCircleOrganizationChart"/>
    <dgm:cxn modelId="{57188E24-87FA-4B9A-8EEB-5FEEFA7AB4B2}" type="presParOf" srcId="{CA4CDA8D-071B-429C-AAAD-616EA201C3A8}" destId="{09C20B2B-F3A7-4D18-A64E-C32ADB7A4721}" srcOrd="0" destOrd="0" presId="urn:microsoft.com/office/officeart/2008/layout/HalfCircleOrganizationChart"/>
    <dgm:cxn modelId="{63527E86-AA91-4099-B378-97F286D58179}" type="presParOf" srcId="{09C20B2B-F3A7-4D18-A64E-C32ADB7A4721}" destId="{7D1185ED-5413-428A-AFC7-757542F2073C}" srcOrd="0" destOrd="0" presId="urn:microsoft.com/office/officeart/2008/layout/HalfCircleOrganizationChart"/>
    <dgm:cxn modelId="{2351178F-3970-4C99-A3E8-451FED9CA2B6}" type="presParOf" srcId="{09C20B2B-F3A7-4D18-A64E-C32ADB7A4721}" destId="{C70A977A-47C3-465C-BEA2-8D7F9CBE9E63}" srcOrd="1" destOrd="0" presId="urn:microsoft.com/office/officeart/2008/layout/HalfCircleOrganizationChart"/>
    <dgm:cxn modelId="{34462BC3-79AE-4440-B974-6ADEAF82A4FF}" type="presParOf" srcId="{09C20B2B-F3A7-4D18-A64E-C32ADB7A4721}" destId="{9AC1DF3D-8C0E-4941-997E-622ACF3A6D83}" srcOrd="2" destOrd="0" presId="urn:microsoft.com/office/officeart/2008/layout/HalfCircleOrganizationChart"/>
    <dgm:cxn modelId="{390A9A59-C2AB-47FD-B113-5352B6663D16}" type="presParOf" srcId="{09C20B2B-F3A7-4D18-A64E-C32ADB7A4721}" destId="{7BCEA922-980B-4C9B-AC6F-5C2CB3B4E65C}" srcOrd="3" destOrd="0" presId="urn:microsoft.com/office/officeart/2008/layout/HalfCircleOrganizationChart"/>
    <dgm:cxn modelId="{B34A1565-F755-44F7-A2D3-10C9AAFC6041}" type="presParOf" srcId="{CA4CDA8D-071B-429C-AAAD-616EA201C3A8}" destId="{946C07AD-F638-4B8A-9F1C-8796EC19555E}" srcOrd="1" destOrd="0" presId="urn:microsoft.com/office/officeart/2008/layout/HalfCircleOrganizationChart"/>
    <dgm:cxn modelId="{E74AE33D-4E93-4F50-96D8-4D79CD81D904}" type="presParOf" srcId="{CA4CDA8D-071B-429C-AAAD-616EA201C3A8}" destId="{64FE3036-1864-4262-9FC8-D547EA9405AB}" srcOrd="2" destOrd="0" presId="urn:microsoft.com/office/officeart/2008/layout/HalfCircleOrganizationChart"/>
    <dgm:cxn modelId="{06459123-4702-4200-92E2-5962268ED13E}" type="presParOf" srcId="{D0946572-C153-4CCD-9ED5-90BBCFD12094}" destId="{8F00F1F7-7137-4FBE-BB34-D0684CD77702}" srcOrd="2" destOrd="0" presId="urn:microsoft.com/office/officeart/2008/layout/HalfCircleOrganizationChart"/>
    <dgm:cxn modelId="{5A334F27-9AB7-4119-94FA-AAA0F30DE992}" type="presParOf" srcId="{8F00F1F7-7137-4FBE-BB34-D0684CD77702}" destId="{23718272-A70D-4CCE-93B6-AE7B6FA5CBB7}" srcOrd="0" destOrd="0" presId="urn:microsoft.com/office/officeart/2008/layout/HalfCircleOrganizationChart"/>
    <dgm:cxn modelId="{CB098076-6A9F-4C0C-A05C-BF9848B98654}" type="presParOf" srcId="{8F00F1F7-7137-4FBE-BB34-D0684CD77702}" destId="{477FA01D-54F3-42E4-BF52-712485D01B24}" srcOrd="1" destOrd="0" presId="urn:microsoft.com/office/officeart/2008/layout/HalfCircleOrganizationChart"/>
    <dgm:cxn modelId="{877AD8A9-762C-40FA-AF4F-EF60A3C58EEF}" type="presParOf" srcId="{477FA01D-54F3-42E4-BF52-712485D01B24}" destId="{3E881E1D-C8E6-4D33-BD03-8F84E7A579FA}" srcOrd="0" destOrd="0" presId="urn:microsoft.com/office/officeart/2008/layout/HalfCircleOrganizationChart"/>
    <dgm:cxn modelId="{46817C83-D008-4E35-A6F4-E21E1C6736E7}" type="presParOf" srcId="{3E881E1D-C8E6-4D33-BD03-8F84E7A579FA}" destId="{EE8E9682-4D82-4611-8BE5-68B6D8B80A71}" srcOrd="0" destOrd="0" presId="urn:microsoft.com/office/officeart/2008/layout/HalfCircleOrganizationChart"/>
    <dgm:cxn modelId="{11F9FF7F-3F40-44FC-88EB-F14FC0D8B96C}" type="presParOf" srcId="{3E881E1D-C8E6-4D33-BD03-8F84E7A579FA}" destId="{50286CF8-B928-4105-A048-72A4A736CD48}" srcOrd="1" destOrd="0" presId="urn:microsoft.com/office/officeart/2008/layout/HalfCircleOrganizationChart"/>
    <dgm:cxn modelId="{16E76711-C9A3-4F1F-8438-7961BCA20A3D}" type="presParOf" srcId="{3E881E1D-C8E6-4D33-BD03-8F84E7A579FA}" destId="{50DB6873-BBD2-4E26-8EFD-5E3CA6733790}" srcOrd="2" destOrd="0" presId="urn:microsoft.com/office/officeart/2008/layout/HalfCircleOrganizationChart"/>
    <dgm:cxn modelId="{9598D2A3-7CA4-4CF5-BBAF-4EDA6FF53F57}" type="presParOf" srcId="{3E881E1D-C8E6-4D33-BD03-8F84E7A579FA}" destId="{392E4434-FCCB-4237-B2C6-4ED98B2B5A12}" srcOrd="3" destOrd="0" presId="urn:microsoft.com/office/officeart/2008/layout/HalfCircleOrganizationChart"/>
    <dgm:cxn modelId="{54F6A54D-9CCF-4783-9736-6927933CE578}" type="presParOf" srcId="{477FA01D-54F3-42E4-BF52-712485D01B24}" destId="{0491F6B7-6005-4512-8728-4CD67B3A3754}" srcOrd="1" destOrd="0" presId="urn:microsoft.com/office/officeart/2008/layout/HalfCircleOrganizationChart"/>
    <dgm:cxn modelId="{E508C6C6-3EE7-4D24-A129-3531BF41099E}" type="presParOf" srcId="{477FA01D-54F3-42E4-BF52-712485D01B24}" destId="{D3A06C6E-1101-4714-98FF-C607D28C7CF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18272-A70D-4CCE-93B6-AE7B6FA5CBB7}">
      <dsp:nvSpPr>
        <dsp:cNvPr id="0" name=""/>
        <dsp:cNvSpPr/>
      </dsp:nvSpPr>
      <dsp:spPr>
        <a:xfrm>
          <a:off x="4084392" y="865068"/>
          <a:ext cx="716207" cy="517740"/>
        </a:xfrm>
        <a:custGeom>
          <a:avLst/>
          <a:gdLst/>
          <a:ahLst/>
          <a:cxnLst/>
          <a:rect l="0" t="0" r="0" b="0"/>
          <a:pathLst>
            <a:path>
              <a:moveTo>
                <a:pt x="716207" y="0"/>
              </a:moveTo>
              <a:lnTo>
                <a:pt x="716207" y="517740"/>
              </a:lnTo>
              <a:lnTo>
                <a:pt x="0" y="5177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2B4F9-9E61-495D-8E76-5F308C903705}">
      <dsp:nvSpPr>
        <dsp:cNvPr id="0" name=""/>
        <dsp:cNvSpPr/>
      </dsp:nvSpPr>
      <dsp:spPr>
        <a:xfrm>
          <a:off x="4800600" y="865068"/>
          <a:ext cx="2088219" cy="1587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528"/>
              </a:lnTo>
              <a:lnTo>
                <a:pt x="2088219" y="1406528"/>
              </a:lnTo>
              <a:lnTo>
                <a:pt x="2088219" y="15877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E34CD-8E4B-4348-B4B7-9B6C5470B64E}">
      <dsp:nvSpPr>
        <dsp:cNvPr id="0" name=""/>
        <dsp:cNvSpPr/>
      </dsp:nvSpPr>
      <dsp:spPr>
        <a:xfrm>
          <a:off x="4754879" y="865068"/>
          <a:ext cx="91440" cy="1587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77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2DFA4-088A-42FF-ABCE-94B29D55086A}">
      <dsp:nvSpPr>
        <dsp:cNvPr id="0" name=""/>
        <dsp:cNvSpPr/>
      </dsp:nvSpPr>
      <dsp:spPr>
        <a:xfrm>
          <a:off x="2712380" y="865068"/>
          <a:ext cx="2088219" cy="1587737"/>
        </a:xfrm>
        <a:custGeom>
          <a:avLst/>
          <a:gdLst/>
          <a:ahLst/>
          <a:cxnLst/>
          <a:rect l="0" t="0" r="0" b="0"/>
          <a:pathLst>
            <a:path>
              <a:moveTo>
                <a:pt x="2088219" y="0"/>
              </a:moveTo>
              <a:lnTo>
                <a:pt x="2088219" y="1406528"/>
              </a:lnTo>
              <a:lnTo>
                <a:pt x="0" y="1406528"/>
              </a:lnTo>
              <a:lnTo>
                <a:pt x="0" y="15877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0A895-6F2F-43E2-8525-59A5A7B953A1}">
      <dsp:nvSpPr>
        <dsp:cNvPr id="0" name=""/>
        <dsp:cNvSpPr/>
      </dsp:nvSpPr>
      <dsp:spPr>
        <a:xfrm>
          <a:off x="4369149" y="2167"/>
          <a:ext cx="862900" cy="86290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91ED1-A831-494C-A8CD-386E35891504}">
      <dsp:nvSpPr>
        <dsp:cNvPr id="0" name=""/>
        <dsp:cNvSpPr/>
      </dsp:nvSpPr>
      <dsp:spPr>
        <a:xfrm>
          <a:off x="4369149" y="2167"/>
          <a:ext cx="862900" cy="86290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7C38F-7380-4668-AACD-6BFC2902A505}">
      <dsp:nvSpPr>
        <dsp:cNvPr id="0" name=""/>
        <dsp:cNvSpPr/>
      </dsp:nvSpPr>
      <dsp:spPr>
        <a:xfrm>
          <a:off x="3937699" y="157490"/>
          <a:ext cx="1725801" cy="5522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النسبة بين الكليين</a:t>
          </a:r>
          <a:endParaRPr lang="en-US" sz="1900" kern="1200" dirty="0"/>
        </a:p>
      </dsp:txBody>
      <dsp:txXfrm>
        <a:off x="3937699" y="157490"/>
        <a:ext cx="1725801" cy="552256"/>
      </dsp:txXfrm>
    </dsp:sp>
    <dsp:sp modelId="{496CBB9C-86C6-48B8-B50C-A2B28D575921}">
      <dsp:nvSpPr>
        <dsp:cNvPr id="0" name=""/>
        <dsp:cNvSpPr/>
      </dsp:nvSpPr>
      <dsp:spPr>
        <a:xfrm>
          <a:off x="2280929" y="2452806"/>
          <a:ext cx="862900" cy="86290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D5DA6-4D8D-45CC-81CB-79A2E1A115E4}">
      <dsp:nvSpPr>
        <dsp:cNvPr id="0" name=""/>
        <dsp:cNvSpPr/>
      </dsp:nvSpPr>
      <dsp:spPr>
        <a:xfrm>
          <a:off x="2280929" y="2452806"/>
          <a:ext cx="862900" cy="86290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E4294-1AC4-4220-A2BC-3111916DD107}">
      <dsp:nvSpPr>
        <dsp:cNvPr id="0" name=""/>
        <dsp:cNvSpPr/>
      </dsp:nvSpPr>
      <dsp:spPr>
        <a:xfrm>
          <a:off x="1849479" y="2608128"/>
          <a:ext cx="1725801" cy="5522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العموم والخصوص مطلقا</a:t>
          </a:r>
          <a:endParaRPr lang="en-US" sz="1900" kern="1200" dirty="0"/>
        </a:p>
      </dsp:txBody>
      <dsp:txXfrm>
        <a:off x="1849479" y="2608128"/>
        <a:ext cx="1725801" cy="552256"/>
      </dsp:txXfrm>
    </dsp:sp>
    <dsp:sp modelId="{2A27B19D-6272-44A9-BBD0-03F80FC81EF1}">
      <dsp:nvSpPr>
        <dsp:cNvPr id="0" name=""/>
        <dsp:cNvSpPr/>
      </dsp:nvSpPr>
      <dsp:spPr>
        <a:xfrm>
          <a:off x="4369149" y="2452806"/>
          <a:ext cx="862900" cy="86290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8A81E-EB2D-422F-9947-920C20D81F30}">
      <dsp:nvSpPr>
        <dsp:cNvPr id="0" name=""/>
        <dsp:cNvSpPr/>
      </dsp:nvSpPr>
      <dsp:spPr>
        <a:xfrm>
          <a:off x="4369149" y="2452806"/>
          <a:ext cx="862900" cy="86290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311ED-0AD3-42D6-9CC8-5863CC56083D}">
      <dsp:nvSpPr>
        <dsp:cNvPr id="0" name=""/>
        <dsp:cNvSpPr/>
      </dsp:nvSpPr>
      <dsp:spPr>
        <a:xfrm>
          <a:off x="3937699" y="2608128"/>
          <a:ext cx="1725801" cy="5522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التباين</a:t>
          </a:r>
          <a:endParaRPr lang="en-US" sz="1900" kern="1200" dirty="0"/>
        </a:p>
      </dsp:txBody>
      <dsp:txXfrm>
        <a:off x="3937699" y="2608128"/>
        <a:ext cx="1725801" cy="552256"/>
      </dsp:txXfrm>
    </dsp:sp>
    <dsp:sp modelId="{C70A977A-47C3-465C-BEA2-8D7F9CBE9E63}">
      <dsp:nvSpPr>
        <dsp:cNvPr id="0" name=""/>
        <dsp:cNvSpPr/>
      </dsp:nvSpPr>
      <dsp:spPr>
        <a:xfrm>
          <a:off x="6457369" y="2452806"/>
          <a:ext cx="862900" cy="86290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1DF3D-8C0E-4941-997E-622ACF3A6D83}">
      <dsp:nvSpPr>
        <dsp:cNvPr id="0" name=""/>
        <dsp:cNvSpPr/>
      </dsp:nvSpPr>
      <dsp:spPr>
        <a:xfrm>
          <a:off x="6457369" y="2452806"/>
          <a:ext cx="862900" cy="86290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185ED-5413-428A-AFC7-757542F2073C}">
      <dsp:nvSpPr>
        <dsp:cNvPr id="0" name=""/>
        <dsp:cNvSpPr/>
      </dsp:nvSpPr>
      <dsp:spPr>
        <a:xfrm>
          <a:off x="6025919" y="2608128"/>
          <a:ext cx="1725801" cy="5522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التساوي</a:t>
          </a:r>
          <a:endParaRPr lang="en-US" sz="1900" kern="1200" dirty="0"/>
        </a:p>
      </dsp:txBody>
      <dsp:txXfrm>
        <a:off x="6025919" y="2608128"/>
        <a:ext cx="1725801" cy="552256"/>
      </dsp:txXfrm>
    </dsp:sp>
    <dsp:sp modelId="{50286CF8-B928-4105-A048-72A4A736CD48}">
      <dsp:nvSpPr>
        <dsp:cNvPr id="0" name=""/>
        <dsp:cNvSpPr/>
      </dsp:nvSpPr>
      <dsp:spPr>
        <a:xfrm>
          <a:off x="3325039" y="1227487"/>
          <a:ext cx="862900" cy="86290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B6873-BBD2-4E26-8EFD-5E3CA6733790}">
      <dsp:nvSpPr>
        <dsp:cNvPr id="0" name=""/>
        <dsp:cNvSpPr/>
      </dsp:nvSpPr>
      <dsp:spPr>
        <a:xfrm>
          <a:off x="3325039" y="1227487"/>
          <a:ext cx="862900" cy="86290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E9682-4D82-4611-8BE5-68B6D8B80A71}">
      <dsp:nvSpPr>
        <dsp:cNvPr id="0" name=""/>
        <dsp:cNvSpPr/>
      </dsp:nvSpPr>
      <dsp:spPr>
        <a:xfrm>
          <a:off x="2893589" y="1382809"/>
          <a:ext cx="1725801" cy="5522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893589" y="1382809"/>
        <a:ext cx="1725801" cy="55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7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72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2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2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0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07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4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2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3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8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2F675A-32B0-4BDA-9581-A5817190252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72AA22-5241-4DF9-AD0E-0FB9ED6F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0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mtClean="0"/>
              <a:t>م6/ </a:t>
            </a:r>
            <a:r>
              <a:rPr lang="ar-IQ" dirty="0" smtClean="0"/>
              <a:t>علم المنطق/م1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3200" dirty="0" smtClean="0">
                <a:solidFill>
                  <a:srgbClr val="FF0000"/>
                </a:solidFill>
              </a:rPr>
              <a:t>د. مها طالب الجبوري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النسب الاربع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IQ" b="1" dirty="0"/>
              <a:t>ويراد بها النسبة بين الكليين في مجال انطباق كل واحد منهما على مصاديق الاخر .</a:t>
            </a:r>
            <a:endParaRPr lang="ar-IQ" dirty="0"/>
          </a:p>
          <a:p>
            <a:pPr algn="r" rtl="1"/>
            <a:r>
              <a:rPr lang="ar-IQ" b="1" dirty="0"/>
              <a:t>مثلاً : النسبة بين الطائر والحيوان : هي أن الحيوان ينطبق على كل مصاديق الطائر والطائر ينطبق على بعض مصاديق الحيوان (وهي مصاديق الطائر نفسه) .</a:t>
            </a:r>
            <a:endParaRPr lang="ar-IQ" dirty="0"/>
          </a:p>
          <a:p>
            <a:pPr algn="r" rtl="1"/>
            <a:r>
              <a:rPr lang="ar-IQ" b="1" dirty="0"/>
              <a:t> والنسب بين الكليين أربع هي :</a:t>
            </a:r>
            <a:endParaRPr lang="ar-IQ" dirty="0"/>
          </a:p>
          <a:p>
            <a:pPr algn="r" rtl="1"/>
            <a:r>
              <a:rPr lang="ar-IQ" b="1" dirty="0"/>
              <a:t>1- التساوي : وتقع هذه النسبة بين الكليين اللذين ينطبق كل واحد منهما على جميع مصاديق الآخر . مثل : الإنسان والناطق . فإن مفهوم الإنسان ينطبق على كل مصاديق الناطق . . . وكذلك مفهوم الناطق ينطبق على كل مصاديق الإنسان فيقال : (كل انسان ناطق). و (كل ناطق انسان) .</a:t>
            </a:r>
            <a:endParaRPr lang="ar-IQ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5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b="1" dirty="0"/>
              <a:t>2 - التباين : وتقع هذه النسبة بين الكليين اللذين لا ينطبق كل واحد منهما على شيء من مصاديق الآخر . مثل : الحيوان والجماد . فإن مفهوم الحيوان لا ينطبق على شيء من مصاديق الجماد وكذلك مفهوم الجماد لا ينطبق على شيء من مصاديق الحيوان . . . فيقال :</a:t>
            </a:r>
            <a:endParaRPr lang="ar-IQ" dirty="0"/>
          </a:p>
          <a:p>
            <a:pPr algn="r" rtl="1"/>
            <a:r>
              <a:rPr lang="ar-IQ" b="1" dirty="0"/>
              <a:t> (لا شيء من الحيوان بجماد). و (لا شيء من الجماد بحيوان) .</a:t>
            </a:r>
            <a:endParaRPr lang="ar-IQ" dirty="0"/>
          </a:p>
          <a:p>
            <a:pPr algn="r" rtl="1"/>
            <a:r>
              <a:rPr lang="ar-IQ" b="1" dirty="0"/>
              <a:t>3- العموم والخصوص مطلقاً : وتقع هذه  النسبة بين الكليين اللذين ينطبق أحدهما على جميع مصاديق الآخر ، وينطبق الآخرعلى بعض مصاديقه . مثل : الحيوان والطائر . فإن مفهوم الحيوان ينطبق على كل مصاديق الطائر . ومفهوم الطائر لا ينطبق على بعض مصاديق الحيوان (وهي مصاديق الطائر نفسه) فيقال : (كل طائر حيوان) . و (بعض </a:t>
            </a:r>
            <a:r>
              <a:rPr lang="ar-IQ" b="1" dirty="0" smtClean="0"/>
              <a:t>الحيوان طائر </a:t>
            </a:r>
            <a:r>
              <a:rPr lang="ar-IQ" b="1" dirty="0"/>
              <a:t>)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2948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IQ" b="1" dirty="0"/>
              <a:t>4- العموم والخصوص من وجه : (رأي من جانب) وتقع هذه النسبة بين الكليين اللذين ينطبق كل واحد منهما على بعض مصاديق الآخر . . . ويفترق كل منهما في الإنطباق على مصاديق أخرى . مثل الحيوان والأبيض .</a:t>
            </a:r>
            <a:endParaRPr lang="ar-IQ" dirty="0"/>
          </a:p>
          <a:p>
            <a:pPr algn="r" rtl="1"/>
            <a:r>
              <a:rPr lang="ar-IQ" b="1" dirty="0"/>
              <a:t> فإن مفهوم الحيوان ينطبق على بعض مصاديق الأبيض (وهي الحيوانات البيضاء) .</a:t>
            </a:r>
            <a:endParaRPr lang="ar-IQ" dirty="0"/>
          </a:p>
          <a:p>
            <a:pPr algn="r" rtl="1"/>
            <a:r>
              <a:rPr lang="ar-IQ" b="1" dirty="0"/>
              <a:t> ويفترق عن مفهوم الأبيض في انطباقه على الحيوانات غير البيضاء .  ومفهوم الأبيض ينطبق على بعض مصاديق الحيوان (وهي الحيوانات البيضاء) .</a:t>
            </a:r>
            <a:endParaRPr lang="ar-IQ" dirty="0"/>
          </a:p>
          <a:p>
            <a:pPr algn="r" rtl="1"/>
            <a:r>
              <a:rPr lang="ar-IQ" b="1" dirty="0"/>
              <a:t> ويفترق عن مفهوم الحيوان في انطباقه على الأشياء البيضاء غير</a:t>
            </a:r>
            <a:br>
              <a:rPr lang="ar-IQ" b="1" dirty="0"/>
            </a:br>
            <a:r>
              <a:rPr lang="ar-IQ" b="1" dirty="0"/>
              <a:t> الحيوان . فنقطة الإلتقاء بين مفهومي الأبيض والحيوان هي : الحيوانات البيضاء . ونقطة افتراق الحيوان عن الأبيض هي : في الحيوانات غير البيضاء ونقطة افتراق الأبيض عن الحيوان هي : في الأشياء البيضاء</a:t>
            </a:r>
            <a:endParaRPr lang="ar-IQ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6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b="1" dirty="0"/>
              <a:t>غير الحيوان فيقال :</a:t>
            </a:r>
            <a:endParaRPr lang="ar-IQ" dirty="0"/>
          </a:p>
          <a:p>
            <a:pPr algn="r" rtl="1"/>
            <a:r>
              <a:rPr lang="ar-IQ" b="1" dirty="0"/>
              <a:t>(بعض الحيوان أبيض) . و (بعض الحيوان ليس بأبيض). </a:t>
            </a:r>
            <a:endParaRPr lang="ar-IQ" dirty="0"/>
          </a:p>
          <a:p>
            <a:pPr algn="r" rtl="1"/>
            <a:r>
              <a:rPr lang="ar-IQ" b="1" dirty="0"/>
              <a:t> و (بعض الأبيض حيوان) . و (بعض الأبيض ليس بحيوان) .</a:t>
            </a:r>
            <a:endParaRPr lang="ar-IQ" dirty="0"/>
          </a:p>
          <a:p>
            <a:pPr marL="0" indent="0" algn="r" rtl="1">
              <a:buNone/>
            </a:pPr>
            <a:endParaRPr lang="ar-IQ" dirty="0"/>
          </a:p>
          <a:p>
            <a:pPr marL="0" indent="0" algn="r">
              <a:buNone/>
            </a:pP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0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الخلاصة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86499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63615"/>
              </p:ext>
            </p:extLst>
          </p:nvPr>
        </p:nvGraphicFramePr>
        <p:xfrm>
          <a:off x="1584101" y="5125792"/>
          <a:ext cx="1043189" cy="914400"/>
        </p:xfrm>
        <a:graphic>
          <a:graphicData uri="http://schemas.openxmlformats.org/drawingml/2006/table">
            <a:tbl>
              <a:tblPr/>
              <a:tblGrid>
                <a:gridCol w="1043189">
                  <a:extLst>
                    <a:ext uri="{9D8B030D-6E8A-4147-A177-3AD203B41FA5}">
                      <a16:colId xmlns:a16="http://schemas.microsoft.com/office/drawing/2014/main" val="3875899854"/>
                    </a:ext>
                  </a:extLst>
                </a:gridCol>
              </a:tblGrid>
              <a:tr h="476518">
                <a:tc>
                  <a:txBody>
                    <a:bodyPr/>
                    <a:lstStyle/>
                    <a:p>
                      <a:r>
                        <a:rPr lang="ar-IQ" dirty="0" smtClean="0"/>
                        <a:t>العموم</a:t>
                      </a:r>
                      <a:r>
                        <a:rPr lang="ar-IQ" baseline="0" dirty="0" smtClean="0"/>
                        <a:t> ةالخصوص من وجه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0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02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176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م6/ علم المنطق/م1</vt:lpstr>
      <vt:lpstr>النسب الاربع </vt:lpstr>
      <vt:lpstr>PowerPoint Presentation</vt:lpstr>
      <vt:lpstr>PowerPoint Presentation</vt:lpstr>
      <vt:lpstr>PowerPoint Presentation</vt:lpstr>
      <vt:lpstr>الخلاصة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م5/ علم المنطق/م1</dc:title>
  <dc:creator>Maher</dc:creator>
  <cp:lastModifiedBy>Maher</cp:lastModifiedBy>
  <cp:revision>6</cp:revision>
  <dcterms:created xsi:type="dcterms:W3CDTF">2023-04-17T18:07:58Z</dcterms:created>
  <dcterms:modified xsi:type="dcterms:W3CDTF">2023-04-17T19:54:18Z</dcterms:modified>
</cp:coreProperties>
</file>