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0E3DF-93D5-46B5-BF0E-9C929F943C7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2D4F14-0406-43AE-8B83-19A41D6A11D7}">
      <dgm:prSet phldrT="[Text]"/>
      <dgm:spPr/>
      <dgm:t>
        <a:bodyPr/>
        <a:lstStyle/>
        <a:p>
          <a:r>
            <a:rPr lang="ar-IQ" dirty="0" smtClean="0"/>
            <a:t>الكلي</a:t>
          </a:r>
          <a:endParaRPr lang="en-US" dirty="0"/>
        </a:p>
      </dgm:t>
    </dgm:pt>
    <dgm:pt modelId="{3AC529DB-CEF1-486A-9282-ABE09EC013A8}" type="parTrans" cxnId="{2F577311-EDBE-4A4A-99F9-9B266EC2083C}">
      <dgm:prSet/>
      <dgm:spPr/>
      <dgm:t>
        <a:bodyPr/>
        <a:lstStyle/>
        <a:p>
          <a:endParaRPr lang="en-US"/>
        </a:p>
      </dgm:t>
    </dgm:pt>
    <dgm:pt modelId="{332B60E9-2CE7-446A-9673-E9D16366A96C}" type="sibTrans" cxnId="{2F577311-EDBE-4A4A-99F9-9B266EC2083C}">
      <dgm:prSet/>
      <dgm:spPr/>
      <dgm:t>
        <a:bodyPr/>
        <a:lstStyle/>
        <a:p>
          <a:endParaRPr lang="en-US"/>
        </a:p>
      </dgm:t>
    </dgm:pt>
    <dgm:pt modelId="{4FF24346-0DFF-4482-A6A5-4881AC19880F}">
      <dgm:prSet phldrT="[Text]"/>
      <dgm:spPr/>
      <dgm:t>
        <a:bodyPr/>
        <a:lstStyle/>
        <a:p>
          <a:r>
            <a:rPr lang="ar-IQ" dirty="0" smtClean="0"/>
            <a:t>العرضي</a:t>
          </a:r>
          <a:endParaRPr lang="en-US" dirty="0"/>
        </a:p>
      </dgm:t>
    </dgm:pt>
    <dgm:pt modelId="{1603554C-03EB-4409-82D1-B035936298DD}" type="parTrans" cxnId="{0A04A3EF-B8DA-4A65-9DA4-08C449171696}">
      <dgm:prSet/>
      <dgm:spPr/>
      <dgm:t>
        <a:bodyPr/>
        <a:lstStyle/>
        <a:p>
          <a:endParaRPr lang="en-US"/>
        </a:p>
      </dgm:t>
    </dgm:pt>
    <dgm:pt modelId="{AD3A56F0-80F7-4BAB-A412-E1D69F021B05}" type="sibTrans" cxnId="{0A04A3EF-B8DA-4A65-9DA4-08C449171696}">
      <dgm:prSet/>
      <dgm:spPr/>
      <dgm:t>
        <a:bodyPr/>
        <a:lstStyle/>
        <a:p>
          <a:endParaRPr lang="en-US"/>
        </a:p>
      </dgm:t>
    </dgm:pt>
    <dgm:pt modelId="{A47F41F2-C239-4D50-B520-82A76AFA0D15}">
      <dgm:prSet phldrT="[Text]"/>
      <dgm:spPr/>
      <dgm:t>
        <a:bodyPr/>
        <a:lstStyle/>
        <a:p>
          <a:r>
            <a:rPr lang="ar-IQ" dirty="0" smtClean="0"/>
            <a:t>العرض العام</a:t>
          </a:r>
          <a:endParaRPr lang="en-US" dirty="0"/>
        </a:p>
      </dgm:t>
    </dgm:pt>
    <dgm:pt modelId="{48026C5F-96F4-49BD-8C52-7E77469631AE}" type="parTrans" cxnId="{507EFE38-BEF3-4CCC-BEE1-D53BA4B07102}">
      <dgm:prSet/>
      <dgm:spPr/>
      <dgm:t>
        <a:bodyPr/>
        <a:lstStyle/>
        <a:p>
          <a:endParaRPr lang="en-US"/>
        </a:p>
      </dgm:t>
    </dgm:pt>
    <dgm:pt modelId="{F7796EF5-F5AD-4875-9108-954E169BB731}" type="sibTrans" cxnId="{507EFE38-BEF3-4CCC-BEE1-D53BA4B07102}">
      <dgm:prSet/>
      <dgm:spPr/>
      <dgm:t>
        <a:bodyPr/>
        <a:lstStyle/>
        <a:p>
          <a:endParaRPr lang="en-US"/>
        </a:p>
      </dgm:t>
    </dgm:pt>
    <dgm:pt modelId="{E5B05E46-7D68-4091-ACBB-7BBBA8D9EA14}">
      <dgm:prSet phldrT="[Text]"/>
      <dgm:spPr/>
      <dgm:t>
        <a:bodyPr/>
        <a:lstStyle/>
        <a:p>
          <a:r>
            <a:rPr lang="ar-IQ" dirty="0" smtClean="0"/>
            <a:t>الخاصة</a:t>
          </a:r>
          <a:endParaRPr lang="en-US" dirty="0"/>
        </a:p>
      </dgm:t>
    </dgm:pt>
    <dgm:pt modelId="{8FE6C35C-8806-411D-8D64-6CE47D2B6B32}" type="parTrans" cxnId="{0C19F55F-F84E-4A93-B6B7-FE0B457219CB}">
      <dgm:prSet/>
      <dgm:spPr/>
      <dgm:t>
        <a:bodyPr/>
        <a:lstStyle/>
        <a:p>
          <a:endParaRPr lang="en-US"/>
        </a:p>
      </dgm:t>
    </dgm:pt>
    <dgm:pt modelId="{151388A1-430F-4539-9EE8-C6369EED8C10}" type="sibTrans" cxnId="{0C19F55F-F84E-4A93-B6B7-FE0B457219CB}">
      <dgm:prSet/>
      <dgm:spPr/>
      <dgm:t>
        <a:bodyPr/>
        <a:lstStyle/>
        <a:p>
          <a:endParaRPr lang="en-US"/>
        </a:p>
      </dgm:t>
    </dgm:pt>
    <dgm:pt modelId="{9942E3C6-99D4-42CE-8A63-AAC87DACC836}">
      <dgm:prSet phldrT="[Text]"/>
      <dgm:spPr/>
      <dgm:t>
        <a:bodyPr/>
        <a:lstStyle/>
        <a:p>
          <a:r>
            <a:rPr lang="ar-IQ" dirty="0" smtClean="0"/>
            <a:t>الذاتي</a:t>
          </a:r>
          <a:endParaRPr lang="en-US" dirty="0"/>
        </a:p>
      </dgm:t>
    </dgm:pt>
    <dgm:pt modelId="{7015D6BA-15B9-4E19-B6CB-ED7B13CBBB6A}" type="parTrans" cxnId="{953B5403-2E3F-48E2-877F-754F5761082C}">
      <dgm:prSet/>
      <dgm:spPr/>
      <dgm:t>
        <a:bodyPr/>
        <a:lstStyle/>
        <a:p>
          <a:endParaRPr lang="en-US"/>
        </a:p>
      </dgm:t>
    </dgm:pt>
    <dgm:pt modelId="{D306FF2B-1B37-49BF-A10A-4B7774917CE9}" type="sibTrans" cxnId="{953B5403-2E3F-48E2-877F-754F5761082C}">
      <dgm:prSet/>
      <dgm:spPr/>
      <dgm:t>
        <a:bodyPr/>
        <a:lstStyle/>
        <a:p>
          <a:endParaRPr lang="en-US"/>
        </a:p>
      </dgm:t>
    </dgm:pt>
    <dgm:pt modelId="{6AF27E5B-6EBC-497E-B7AF-F3985F7A4BE6}">
      <dgm:prSet phldrT="[Text]"/>
      <dgm:spPr/>
      <dgm:t>
        <a:bodyPr/>
        <a:lstStyle/>
        <a:p>
          <a:r>
            <a:rPr lang="ar-IQ" dirty="0" smtClean="0"/>
            <a:t>نوع + جنس+ فصل</a:t>
          </a:r>
          <a:endParaRPr lang="en-US" dirty="0"/>
        </a:p>
      </dgm:t>
    </dgm:pt>
    <dgm:pt modelId="{B7BED9EF-059D-44EB-B761-0894D37CAC28}" type="parTrans" cxnId="{D21BCFA2-F97B-4913-81E9-750DD128FA4C}">
      <dgm:prSet/>
      <dgm:spPr/>
      <dgm:t>
        <a:bodyPr/>
        <a:lstStyle/>
        <a:p>
          <a:endParaRPr lang="en-US"/>
        </a:p>
      </dgm:t>
    </dgm:pt>
    <dgm:pt modelId="{5D16BEDF-7DB3-4B8C-9E7B-1117E1832320}" type="sibTrans" cxnId="{D21BCFA2-F97B-4913-81E9-750DD128FA4C}">
      <dgm:prSet/>
      <dgm:spPr/>
      <dgm:t>
        <a:bodyPr/>
        <a:lstStyle/>
        <a:p>
          <a:endParaRPr lang="en-US"/>
        </a:p>
      </dgm:t>
    </dgm:pt>
    <dgm:pt modelId="{9A6D4056-751B-42D5-8148-47C31E19674A}" type="pres">
      <dgm:prSet presAssocID="{F060E3DF-93D5-46B5-BF0E-9C929F943C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8334BC-8880-415B-8C58-664CA8D7C31B}" type="pres">
      <dgm:prSet presAssocID="{952D4F14-0406-43AE-8B83-19A41D6A11D7}" presName="hierRoot1" presStyleCnt="0"/>
      <dgm:spPr/>
    </dgm:pt>
    <dgm:pt modelId="{54DA310F-EEDF-4A59-A938-DB965BF43503}" type="pres">
      <dgm:prSet presAssocID="{952D4F14-0406-43AE-8B83-19A41D6A11D7}" presName="composite" presStyleCnt="0"/>
      <dgm:spPr/>
    </dgm:pt>
    <dgm:pt modelId="{FCACA9DB-C646-4D0D-BA39-363FCFCB456B}" type="pres">
      <dgm:prSet presAssocID="{952D4F14-0406-43AE-8B83-19A41D6A11D7}" presName="background" presStyleLbl="node0" presStyleIdx="0" presStyleCnt="1"/>
      <dgm:spPr/>
    </dgm:pt>
    <dgm:pt modelId="{B6D944F4-514B-4BEA-94DD-EAC0B6418C9D}" type="pres">
      <dgm:prSet presAssocID="{952D4F14-0406-43AE-8B83-19A41D6A11D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9C13CA-FEDC-49A8-B195-DFB019297D47}" type="pres">
      <dgm:prSet presAssocID="{952D4F14-0406-43AE-8B83-19A41D6A11D7}" presName="hierChild2" presStyleCnt="0"/>
      <dgm:spPr/>
    </dgm:pt>
    <dgm:pt modelId="{8328C143-DFAC-4C65-B06E-36A03F4BF3A3}" type="pres">
      <dgm:prSet presAssocID="{1603554C-03EB-4409-82D1-B035936298D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BBEC2D9-E89A-4E05-A9F4-19EBF30C334B}" type="pres">
      <dgm:prSet presAssocID="{4FF24346-0DFF-4482-A6A5-4881AC19880F}" presName="hierRoot2" presStyleCnt="0"/>
      <dgm:spPr/>
    </dgm:pt>
    <dgm:pt modelId="{2501B11C-D82A-4007-95AF-3ADEDDA7C102}" type="pres">
      <dgm:prSet presAssocID="{4FF24346-0DFF-4482-A6A5-4881AC19880F}" presName="composite2" presStyleCnt="0"/>
      <dgm:spPr/>
    </dgm:pt>
    <dgm:pt modelId="{70B42766-E9D8-49DD-8C51-9E8BD4E29B82}" type="pres">
      <dgm:prSet presAssocID="{4FF24346-0DFF-4482-A6A5-4881AC19880F}" presName="background2" presStyleLbl="node2" presStyleIdx="0" presStyleCnt="2"/>
      <dgm:spPr/>
    </dgm:pt>
    <dgm:pt modelId="{0F6E571C-E3AD-49B9-A421-70FBC8299FD9}" type="pres">
      <dgm:prSet presAssocID="{4FF24346-0DFF-4482-A6A5-4881AC19880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48FBC2-2045-46B8-8AB4-9288507986B0}" type="pres">
      <dgm:prSet presAssocID="{4FF24346-0DFF-4482-A6A5-4881AC19880F}" presName="hierChild3" presStyleCnt="0"/>
      <dgm:spPr/>
    </dgm:pt>
    <dgm:pt modelId="{AE961892-C081-464F-AD5A-A014422750DF}" type="pres">
      <dgm:prSet presAssocID="{48026C5F-96F4-49BD-8C52-7E77469631A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0236E64B-9BF5-4408-8D4A-C9A650FC23A7}" type="pres">
      <dgm:prSet presAssocID="{A47F41F2-C239-4D50-B520-82A76AFA0D15}" presName="hierRoot3" presStyleCnt="0"/>
      <dgm:spPr/>
    </dgm:pt>
    <dgm:pt modelId="{C64E0640-6D5F-41C6-B524-D67954B57D79}" type="pres">
      <dgm:prSet presAssocID="{A47F41F2-C239-4D50-B520-82A76AFA0D15}" presName="composite3" presStyleCnt="0"/>
      <dgm:spPr/>
    </dgm:pt>
    <dgm:pt modelId="{37284AEC-F114-4138-95C7-A03C0DFEC6E4}" type="pres">
      <dgm:prSet presAssocID="{A47F41F2-C239-4D50-B520-82A76AFA0D15}" presName="background3" presStyleLbl="node3" presStyleIdx="0" presStyleCnt="3"/>
      <dgm:spPr/>
    </dgm:pt>
    <dgm:pt modelId="{8FEC61D8-FF3E-4F6D-850B-2223DB2AE661}" type="pres">
      <dgm:prSet presAssocID="{A47F41F2-C239-4D50-B520-82A76AFA0D15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BE64A-1232-42A8-A154-523DDF9CEEF9}" type="pres">
      <dgm:prSet presAssocID="{A47F41F2-C239-4D50-B520-82A76AFA0D15}" presName="hierChild4" presStyleCnt="0"/>
      <dgm:spPr/>
    </dgm:pt>
    <dgm:pt modelId="{1A263D3B-CA5F-40B8-BCCE-9086D92B3229}" type="pres">
      <dgm:prSet presAssocID="{8FE6C35C-8806-411D-8D64-6CE47D2B6B32}" presName="Name17" presStyleLbl="parChTrans1D3" presStyleIdx="1" presStyleCnt="3"/>
      <dgm:spPr/>
      <dgm:t>
        <a:bodyPr/>
        <a:lstStyle/>
        <a:p>
          <a:endParaRPr lang="en-US"/>
        </a:p>
      </dgm:t>
    </dgm:pt>
    <dgm:pt modelId="{3EE509B3-AE06-4D15-8F32-2ED9AE78532A}" type="pres">
      <dgm:prSet presAssocID="{E5B05E46-7D68-4091-ACBB-7BBBA8D9EA14}" presName="hierRoot3" presStyleCnt="0"/>
      <dgm:spPr/>
    </dgm:pt>
    <dgm:pt modelId="{ECD5F2FB-9960-4A60-9636-557E844893CC}" type="pres">
      <dgm:prSet presAssocID="{E5B05E46-7D68-4091-ACBB-7BBBA8D9EA14}" presName="composite3" presStyleCnt="0"/>
      <dgm:spPr/>
    </dgm:pt>
    <dgm:pt modelId="{5CDB14A7-B35B-4ADD-91B0-7ED9454EE384}" type="pres">
      <dgm:prSet presAssocID="{E5B05E46-7D68-4091-ACBB-7BBBA8D9EA14}" presName="background3" presStyleLbl="node3" presStyleIdx="1" presStyleCnt="3"/>
      <dgm:spPr/>
    </dgm:pt>
    <dgm:pt modelId="{05531EC9-9CCB-44DC-996D-F8BCFBB67350}" type="pres">
      <dgm:prSet presAssocID="{E5B05E46-7D68-4091-ACBB-7BBBA8D9EA14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BEC6CB-12DC-44E0-A142-02D87A0D5EED}" type="pres">
      <dgm:prSet presAssocID="{E5B05E46-7D68-4091-ACBB-7BBBA8D9EA14}" presName="hierChild4" presStyleCnt="0"/>
      <dgm:spPr/>
    </dgm:pt>
    <dgm:pt modelId="{53349A48-4CCE-458F-ACB5-ABC972D2E0A9}" type="pres">
      <dgm:prSet presAssocID="{7015D6BA-15B9-4E19-B6CB-ED7B13CBBB6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CEE30EA-036D-4066-92E7-C56D666D4968}" type="pres">
      <dgm:prSet presAssocID="{9942E3C6-99D4-42CE-8A63-AAC87DACC836}" presName="hierRoot2" presStyleCnt="0"/>
      <dgm:spPr/>
    </dgm:pt>
    <dgm:pt modelId="{2FB55BA5-40EB-4350-929E-D4E53E732DEC}" type="pres">
      <dgm:prSet presAssocID="{9942E3C6-99D4-42CE-8A63-AAC87DACC836}" presName="composite2" presStyleCnt="0"/>
      <dgm:spPr/>
    </dgm:pt>
    <dgm:pt modelId="{93826FFB-38F0-409C-8D6E-077C8B005A1C}" type="pres">
      <dgm:prSet presAssocID="{9942E3C6-99D4-42CE-8A63-AAC87DACC836}" presName="background2" presStyleLbl="node2" presStyleIdx="1" presStyleCnt="2"/>
      <dgm:spPr/>
    </dgm:pt>
    <dgm:pt modelId="{58AD1927-F0E7-4B91-99F7-C7C3F21F62FA}" type="pres">
      <dgm:prSet presAssocID="{9942E3C6-99D4-42CE-8A63-AAC87DACC83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3570E4-4471-4B57-B1BA-C635FCD4682B}" type="pres">
      <dgm:prSet presAssocID="{9942E3C6-99D4-42CE-8A63-AAC87DACC836}" presName="hierChild3" presStyleCnt="0"/>
      <dgm:spPr/>
    </dgm:pt>
    <dgm:pt modelId="{4B90F2FE-7F3A-4D70-9BA8-7962F8F8B546}" type="pres">
      <dgm:prSet presAssocID="{B7BED9EF-059D-44EB-B761-0894D37CAC28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114A30D-76BE-4F15-B488-9C01D36D5F1F}" type="pres">
      <dgm:prSet presAssocID="{6AF27E5B-6EBC-497E-B7AF-F3985F7A4BE6}" presName="hierRoot3" presStyleCnt="0"/>
      <dgm:spPr/>
    </dgm:pt>
    <dgm:pt modelId="{5CE0462A-EF27-43C5-9B11-C9983B2178AC}" type="pres">
      <dgm:prSet presAssocID="{6AF27E5B-6EBC-497E-B7AF-F3985F7A4BE6}" presName="composite3" presStyleCnt="0"/>
      <dgm:spPr/>
    </dgm:pt>
    <dgm:pt modelId="{ADAA7308-58CF-44CB-8594-56A34D8A4D66}" type="pres">
      <dgm:prSet presAssocID="{6AF27E5B-6EBC-497E-B7AF-F3985F7A4BE6}" presName="background3" presStyleLbl="node3" presStyleIdx="2" presStyleCnt="3"/>
      <dgm:spPr/>
    </dgm:pt>
    <dgm:pt modelId="{59B91F1D-CB9B-4CB7-979B-5D0B9CF08863}" type="pres">
      <dgm:prSet presAssocID="{6AF27E5B-6EBC-497E-B7AF-F3985F7A4BE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78025E-12BB-4138-937E-9C8362578072}" type="pres">
      <dgm:prSet presAssocID="{6AF27E5B-6EBC-497E-B7AF-F3985F7A4BE6}" presName="hierChild4" presStyleCnt="0"/>
      <dgm:spPr/>
    </dgm:pt>
  </dgm:ptLst>
  <dgm:cxnLst>
    <dgm:cxn modelId="{D21BCFA2-F97B-4913-81E9-750DD128FA4C}" srcId="{9942E3C6-99D4-42CE-8A63-AAC87DACC836}" destId="{6AF27E5B-6EBC-497E-B7AF-F3985F7A4BE6}" srcOrd="0" destOrd="0" parTransId="{B7BED9EF-059D-44EB-B761-0894D37CAC28}" sibTransId="{5D16BEDF-7DB3-4B8C-9E7B-1117E1832320}"/>
    <dgm:cxn modelId="{A0D12C8F-8E0D-4870-A4D7-54DA99C49356}" type="presOf" srcId="{E5B05E46-7D68-4091-ACBB-7BBBA8D9EA14}" destId="{05531EC9-9CCB-44DC-996D-F8BCFBB67350}" srcOrd="0" destOrd="0" presId="urn:microsoft.com/office/officeart/2005/8/layout/hierarchy1"/>
    <dgm:cxn modelId="{2F577311-EDBE-4A4A-99F9-9B266EC2083C}" srcId="{F060E3DF-93D5-46B5-BF0E-9C929F943C78}" destId="{952D4F14-0406-43AE-8B83-19A41D6A11D7}" srcOrd="0" destOrd="0" parTransId="{3AC529DB-CEF1-486A-9282-ABE09EC013A8}" sibTransId="{332B60E9-2CE7-446A-9673-E9D16366A96C}"/>
    <dgm:cxn modelId="{CE29BA2C-39CF-4416-A826-5A590F4D26BA}" type="presOf" srcId="{8FE6C35C-8806-411D-8D64-6CE47D2B6B32}" destId="{1A263D3B-CA5F-40B8-BCCE-9086D92B3229}" srcOrd="0" destOrd="0" presId="urn:microsoft.com/office/officeart/2005/8/layout/hierarchy1"/>
    <dgm:cxn modelId="{0C19F55F-F84E-4A93-B6B7-FE0B457219CB}" srcId="{4FF24346-0DFF-4482-A6A5-4881AC19880F}" destId="{E5B05E46-7D68-4091-ACBB-7BBBA8D9EA14}" srcOrd="1" destOrd="0" parTransId="{8FE6C35C-8806-411D-8D64-6CE47D2B6B32}" sibTransId="{151388A1-430F-4539-9EE8-C6369EED8C10}"/>
    <dgm:cxn modelId="{6A01D387-E670-4640-86B5-C7BEFD93E2DD}" type="presOf" srcId="{6AF27E5B-6EBC-497E-B7AF-F3985F7A4BE6}" destId="{59B91F1D-CB9B-4CB7-979B-5D0B9CF08863}" srcOrd="0" destOrd="0" presId="urn:microsoft.com/office/officeart/2005/8/layout/hierarchy1"/>
    <dgm:cxn modelId="{088F6E41-2F6E-4C8F-9918-D950C6CD70CA}" type="presOf" srcId="{1603554C-03EB-4409-82D1-B035936298DD}" destId="{8328C143-DFAC-4C65-B06E-36A03F4BF3A3}" srcOrd="0" destOrd="0" presId="urn:microsoft.com/office/officeart/2005/8/layout/hierarchy1"/>
    <dgm:cxn modelId="{507EFE38-BEF3-4CCC-BEE1-D53BA4B07102}" srcId="{4FF24346-0DFF-4482-A6A5-4881AC19880F}" destId="{A47F41F2-C239-4D50-B520-82A76AFA0D15}" srcOrd="0" destOrd="0" parTransId="{48026C5F-96F4-49BD-8C52-7E77469631AE}" sibTransId="{F7796EF5-F5AD-4875-9108-954E169BB731}"/>
    <dgm:cxn modelId="{953B5403-2E3F-48E2-877F-754F5761082C}" srcId="{952D4F14-0406-43AE-8B83-19A41D6A11D7}" destId="{9942E3C6-99D4-42CE-8A63-AAC87DACC836}" srcOrd="1" destOrd="0" parTransId="{7015D6BA-15B9-4E19-B6CB-ED7B13CBBB6A}" sibTransId="{D306FF2B-1B37-49BF-A10A-4B7774917CE9}"/>
    <dgm:cxn modelId="{2E7E6931-72F1-4119-A527-7682E6D62206}" type="presOf" srcId="{B7BED9EF-059D-44EB-B761-0894D37CAC28}" destId="{4B90F2FE-7F3A-4D70-9BA8-7962F8F8B546}" srcOrd="0" destOrd="0" presId="urn:microsoft.com/office/officeart/2005/8/layout/hierarchy1"/>
    <dgm:cxn modelId="{EDFF5E82-E444-4D3B-89F0-C12459DA1638}" type="presOf" srcId="{952D4F14-0406-43AE-8B83-19A41D6A11D7}" destId="{B6D944F4-514B-4BEA-94DD-EAC0B6418C9D}" srcOrd="0" destOrd="0" presId="urn:microsoft.com/office/officeart/2005/8/layout/hierarchy1"/>
    <dgm:cxn modelId="{8A6E8205-CB26-4BDC-AB0C-6E4001B3CF77}" type="presOf" srcId="{7015D6BA-15B9-4E19-B6CB-ED7B13CBBB6A}" destId="{53349A48-4CCE-458F-ACB5-ABC972D2E0A9}" srcOrd="0" destOrd="0" presId="urn:microsoft.com/office/officeart/2005/8/layout/hierarchy1"/>
    <dgm:cxn modelId="{0A04A3EF-B8DA-4A65-9DA4-08C449171696}" srcId="{952D4F14-0406-43AE-8B83-19A41D6A11D7}" destId="{4FF24346-0DFF-4482-A6A5-4881AC19880F}" srcOrd="0" destOrd="0" parTransId="{1603554C-03EB-4409-82D1-B035936298DD}" sibTransId="{AD3A56F0-80F7-4BAB-A412-E1D69F021B05}"/>
    <dgm:cxn modelId="{253A1510-239C-4472-9AEC-F1565FD5C86D}" type="presOf" srcId="{9942E3C6-99D4-42CE-8A63-AAC87DACC836}" destId="{58AD1927-F0E7-4B91-99F7-C7C3F21F62FA}" srcOrd="0" destOrd="0" presId="urn:microsoft.com/office/officeart/2005/8/layout/hierarchy1"/>
    <dgm:cxn modelId="{834CB50F-D2F0-4735-BD41-5EE3599DE64E}" type="presOf" srcId="{48026C5F-96F4-49BD-8C52-7E77469631AE}" destId="{AE961892-C081-464F-AD5A-A014422750DF}" srcOrd="0" destOrd="0" presId="urn:microsoft.com/office/officeart/2005/8/layout/hierarchy1"/>
    <dgm:cxn modelId="{423D587E-82C9-4E4A-B5B2-DE0E1D5102C9}" type="presOf" srcId="{A47F41F2-C239-4D50-B520-82A76AFA0D15}" destId="{8FEC61D8-FF3E-4F6D-850B-2223DB2AE661}" srcOrd="0" destOrd="0" presId="urn:microsoft.com/office/officeart/2005/8/layout/hierarchy1"/>
    <dgm:cxn modelId="{30662079-655E-4A86-B385-E46462C5C18A}" type="presOf" srcId="{F060E3DF-93D5-46B5-BF0E-9C929F943C78}" destId="{9A6D4056-751B-42D5-8148-47C31E19674A}" srcOrd="0" destOrd="0" presId="urn:microsoft.com/office/officeart/2005/8/layout/hierarchy1"/>
    <dgm:cxn modelId="{264ADAF5-9E21-4AE9-8BC3-BB5DEE3E51B6}" type="presOf" srcId="{4FF24346-0DFF-4482-A6A5-4881AC19880F}" destId="{0F6E571C-E3AD-49B9-A421-70FBC8299FD9}" srcOrd="0" destOrd="0" presId="urn:microsoft.com/office/officeart/2005/8/layout/hierarchy1"/>
    <dgm:cxn modelId="{C9B2E023-2246-4E12-B98D-3762DB7197AF}" type="presParOf" srcId="{9A6D4056-751B-42D5-8148-47C31E19674A}" destId="{F78334BC-8880-415B-8C58-664CA8D7C31B}" srcOrd="0" destOrd="0" presId="urn:microsoft.com/office/officeart/2005/8/layout/hierarchy1"/>
    <dgm:cxn modelId="{4617C977-ABB8-48D9-A7F6-E4EC977FA464}" type="presParOf" srcId="{F78334BC-8880-415B-8C58-664CA8D7C31B}" destId="{54DA310F-EEDF-4A59-A938-DB965BF43503}" srcOrd="0" destOrd="0" presId="urn:microsoft.com/office/officeart/2005/8/layout/hierarchy1"/>
    <dgm:cxn modelId="{E8FDBA31-8378-4EC9-904F-518F10E20B56}" type="presParOf" srcId="{54DA310F-EEDF-4A59-A938-DB965BF43503}" destId="{FCACA9DB-C646-4D0D-BA39-363FCFCB456B}" srcOrd="0" destOrd="0" presId="urn:microsoft.com/office/officeart/2005/8/layout/hierarchy1"/>
    <dgm:cxn modelId="{20C4777D-B7A8-4E42-8F1F-2C79C2E786EC}" type="presParOf" srcId="{54DA310F-EEDF-4A59-A938-DB965BF43503}" destId="{B6D944F4-514B-4BEA-94DD-EAC0B6418C9D}" srcOrd="1" destOrd="0" presId="urn:microsoft.com/office/officeart/2005/8/layout/hierarchy1"/>
    <dgm:cxn modelId="{880030FD-B769-4EF0-988D-B39B1362B7FA}" type="presParOf" srcId="{F78334BC-8880-415B-8C58-664CA8D7C31B}" destId="{B79C13CA-FEDC-49A8-B195-DFB019297D47}" srcOrd="1" destOrd="0" presId="urn:microsoft.com/office/officeart/2005/8/layout/hierarchy1"/>
    <dgm:cxn modelId="{034E9EEC-5754-4002-A854-214A8544E2DE}" type="presParOf" srcId="{B79C13CA-FEDC-49A8-B195-DFB019297D47}" destId="{8328C143-DFAC-4C65-B06E-36A03F4BF3A3}" srcOrd="0" destOrd="0" presId="urn:microsoft.com/office/officeart/2005/8/layout/hierarchy1"/>
    <dgm:cxn modelId="{7780185C-7773-412A-B520-545B50EC1D2F}" type="presParOf" srcId="{B79C13CA-FEDC-49A8-B195-DFB019297D47}" destId="{3BBEC2D9-E89A-4E05-A9F4-19EBF30C334B}" srcOrd="1" destOrd="0" presId="urn:microsoft.com/office/officeart/2005/8/layout/hierarchy1"/>
    <dgm:cxn modelId="{3C011DA9-2E84-434F-B53D-4C33B4597EB7}" type="presParOf" srcId="{3BBEC2D9-E89A-4E05-A9F4-19EBF30C334B}" destId="{2501B11C-D82A-4007-95AF-3ADEDDA7C102}" srcOrd="0" destOrd="0" presId="urn:microsoft.com/office/officeart/2005/8/layout/hierarchy1"/>
    <dgm:cxn modelId="{580C169A-F7EE-4E09-AF52-3A87EA734E8D}" type="presParOf" srcId="{2501B11C-D82A-4007-95AF-3ADEDDA7C102}" destId="{70B42766-E9D8-49DD-8C51-9E8BD4E29B82}" srcOrd="0" destOrd="0" presId="urn:microsoft.com/office/officeart/2005/8/layout/hierarchy1"/>
    <dgm:cxn modelId="{A595FE07-7B86-4807-BBCC-F1A8D9B72955}" type="presParOf" srcId="{2501B11C-D82A-4007-95AF-3ADEDDA7C102}" destId="{0F6E571C-E3AD-49B9-A421-70FBC8299FD9}" srcOrd="1" destOrd="0" presId="urn:microsoft.com/office/officeart/2005/8/layout/hierarchy1"/>
    <dgm:cxn modelId="{17C5C52E-CB31-4855-88EB-D140865FA21F}" type="presParOf" srcId="{3BBEC2D9-E89A-4E05-A9F4-19EBF30C334B}" destId="{1B48FBC2-2045-46B8-8AB4-9288507986B0}" srcOrd="1" destOrd="0" presId="urn:microsoft.com/office/officeart/2005/8/layout/hierarchy1"/>
    <dgm:cxn modelId="{8B38AF92-C62F-464E-867F-F14BF355CCB3}" type="presParOf" srcId="{1B48FBC2-2045-46B8-8AB4-9288507986B0}" destId="{AE961892-C081-464F-AD5A-A014422750DF}" srcOrd="0" destOrd="0" presId="urn:microsoft.com/office/officeart/2005/8/layout/hierarchy1"/>
    <dgm:cxn modelId="{5A2D8023-B104-4FE3-B744-7B699B728239}" type="presParOf" srcId="{1B48FBC2-2045-46B8-8AB4-9288507986B0}" destId="{0236E64B-9BF5-4408-8D4A-C9A650FC23A7}" srcOrd="1" destOrd="0" presId="urn:microsoft.com/office/officeart/2005/8/layout/hierarchy1"/>
    <dgm:cxn modelId="{92C83A78-FAF5-4DAF-95CE-BC6AF58C8082}" type="presParOf" srcId="{0236E64B-9BF5-4408-8D4A-C9A650FC23A7}" destId="{C64E0640-6D5F-41C6-B524-D67954B57D79}" srcOrd="0" destOrd="0" presId="urn:microsoft.com/office/officeart/2005/8/layout/hierarchy1"/>
    <dgm:cxn modelId="{D8A149D0-EBB3-4E5D-91E1-F8EB3FF89238}" type="presParOf" srcId="{C64E0640-6D5F-41C6-B524-D67954B57D79}" destId="{37284AEC-F114-4138-95C7-A03C0DFEC6E4}" srcOrd="0" destOrd="0" presId="urn:microsoft.com/office/officeart/2005/8/layout/hierarchy1"/>
    <dgm:cxn modelId="{80C31E12-E7FD-4A07-B4AE-5BB979113836}" type="presParOf" srcId="{C64E0640-6D5F-41C6-B524-D67954B57D79}" destId="{8FEC61D8-FF3E-4F6D-850B-2223DB2AE661}" srcOrd="1" destOrd="0" presId="urn:microsoft.com/office/officeart/2005/8/layout/hierarchy1"/>
    <dgm:cxn modelId="{16F4E882-DFCC-4F2C-BCC6-A48DA7925DAB}" type="presParOf" srcId="{0236E64B-9BF5-4408-8D4A-C9A650FC23A7}" destId="{2A2BE64A-1232-42A8-A154-523DDF9CEEF9}" srcOrd="1" destOrd="0" presId="urn:microsoft.com/office/officeart/2005/8/layout/hierarchy1"/>
    <dgm:cxn modelId="{91762EDC-63BA-4C5F-9681-A800E5921393}" type="presParOf" srcId="{1B48FBC2-2045-46B8-8AB4-9288507986B0}" destId="{1A263D3B-CA5F-40B8-BCCE-9086D92B3229}" srcOrd="2" destOrd="0" presId="urn:microsoft.com/office/officeart/2005/8/layout/hierarchy1"/>
    <dgm:cxn modelId="{DA11D869-AEAB-46DF-B76D-E2A2AE742E54}" type="presParOf" srcId="{1B48FBC2-2045-46B8-8AB4-9288507986B0}" destId="{3EE509B3-AE06-4D15-8F32-2ED9AE78532A}" srcOrd="3" destOrd="0" presId="urn:microsoft.com/office/officeart/2005/8/layout/hierarchy1"/>
    <dgm:cxn modelId="{459AD381-07BA-40BD-953C-0448E890D02E}" type="presParOf" srcId="{3EE509B3-AE06-4D15-8F32-2ED9AE78532A}" destId="{ECD5F2FB-9960-4A60-9636-557E844893CC}" srcOrd="0" destOrd="0" presId="urn:microsoft.com/office/officeart/2005/8/layout/hierarchy1"/>
    <dgm:cxn modelId="{46569FC2-919F-41D9-96FC-CCBA5EA69AB5}" type="presParOf" srcId="{ECD5F2FB-9960-4A60-9636-557E844893CC}" destId="{5CDB14A7-B35B-4ADD-91B0-7ED9454EE384}" srcOrd="0" destOrd="0" presId="urn:microsoft.com/office/officeart/2005/8/layout/hierarchy1"/>
    <dgm:cxn modelId="{95398259-8692-4BE1-A78E-E8B077E3FBD9}" type="presParOf" srcId="{ECD5F2FB-9960-4A60-9636-557E844893CC}" destId="{05531EC9-9CCB-44DC-996D-F8BCFBB67350}" srcOrd="1" destOrd="0" presId="urn:microsoft.com/office/officeart/2005/8/layout/hierarchy1"/>
    <dgm:cxn modelId="{1355C856-862E-41E8-B9F8-64956F61FEE4}" type="presParOf" srcId="{3EE509B3-AE06-4D15-8F32-2ED9AE78532A}" destId="{83BEC6CB-12DC-44E0-A142-02D87A0D5EED}" srcOrd="1" destOrd="0" presId="urn:microsoft.com/office/officeart/2005/8/layout/hierarchy1"/>
    <dgm:cxn modelId="{FD33ED95-4367-4B2A-8633-776A08BC935D}" type="presParOf" srcId="{B79C13CA-FEDC-49A8-B195-DFB019297D47}" destId="{53349A48-4CCE-458F-ACB5-ABC972D2E0A9}" srcOrd="2" destOrd="0" presId="urn:microsoft.com/office/officeart/2005/8/layout/hierarchy1"/>
    <dgm:cxn modelId="{0B04552B-70D4-4397-A2A4-CC678820E403}" type="presParOf" srcId="{B79C13CA-FEDC-49A8-B195-DFB019297D47}" destId="{0CEE30EA-036D-4066-92E7-C56D666D4968}" srcOrd="3" destOrd="0" presId="urn:microsoft.com/office/officeart/2005/8/layout/hierarchy1"/>
    <dgm:cxn modelId="{3FB70671-54C1-4AC7-A3B4-AE9D80AFA14D}" type="presParOf" srcId="{0CEE30EA-036D-4066-92E7-C56D666D4968}" destId="{2FB55BA5-40EB-4350-929E-D4E53E732DEC}" srcOrd="0" destOrd="0" presId="urn:microsoft.com/office/officeart/2005/8/layout/hierarchy1"/>
    <dgm:cxn modelId="{FA40EEEE-C1A8-45E4-8D1D-D6B15DE4654A}" type="presParOf" srcId="{2FB55BA5-40EB-4350-929E-D4E53E732DEC}" destId="{93826FFB-38F0-409C-8D6E-077C8B005A1C}" srcOrd="0" destOrd="0" presId="urn:microsoft.com/office/officeart/2005/8/layout/hierarchy1"/>
    <dgm:cxn modelId="{2C60C032-0C61-40F8-A958-854396E90E0A}" type="presParOf" srcId="{2FB55BA5-40EB-4350-929E-D4E53E732DEC}" destId="{58AD1927-F0E7-4B91-99F7-C7C3F21F62FA}" srcOrd="1" destOrd="0" presId="urn:microsoft.com/office/officeart/2005/8/layout/hierarchy1"/>
    <dgm:cxn modelId="{94652D45-17C5-45D7-972A-B4FC59AA338B}" type="presParOf" srcId="{0CEE30EA-036D-4066-92E7-C56D666D4968}" destId="{AD3570E4-4471-4B57-B1BA-C635FCD4682B}" srcOrd="1" destOrd="0" presId="urn:microsoft.com/office/officeart/2005/8/layout/hierarchy1"/>
    <dgm:cxn modelId="{043887D9-2460-4280-9944-3AE7D8229886}" type="presParOf" srcId="{AD3570E4-4471-4B57-B1BA-C635FCD4682B}" destId="{4B90F2FE-7F3A-4D70-9BA8-7962F8F8B546}" srcOrd="0" destOrd="0" presId="urn:microsoft.com/office/officeart/2005/8/layout/hierarchy1"/>
    <dgm:cxn modelId="{60D1865F-6CD9-48A6-BD0E-E5185D6C47D0}" type="presParOf" srcId="{AD3570E4-4471-4B57-B1BA-C635FCD4682B}" destId="{8114A30D-76BE-4F15-B488-9C01D36D5F1F}" srcOrd="1" destOrd="0" presId="urn:microsoft.com/office/officeart/2005/8/layout/hierarchy1"/>
    <dgm:cxn modelId="{8A831E98-D2DE-4B7C-8676-B6C65FA19CBB}" type="presParOf" srcId="{8114A30D-76BE-4F15-B488-9C01D36D5F1F}" destId="{5CE0462A-EF27-43C5-9B11-C9983B2178AC}" srcOrd="0" destOrd="0" presId="urn:microsoft.com/office/officeart/2005/8/layout/hierarchy1"/>
    <dgm:cxn modelId="{2861AA83-CECD-4617-BBF0-191E0CED73BF}" type="presParOf" srcId="{5CE0462A-EF27-43C5-9B11-C9983B2178AC}" destId="{ADAA7308-58CF-44CB-8594-56A34D8A4D66}" srcOrd="0" destOrd="0" presId="urn:microsoft.com/office/officeart/2005/8/layout/hierarchy1"/>
    <dgm:cxn modelId="{37A966DD-F8ED-40AA-A453-4350FD5554F5}" type="presParOf" srcId="{5CE0462A-EF27-43C5-9B11-C9983B2178AC}" destId="{59B91F1D-CB9B-4CB7-979B-5D0B9CF08863}" srcOrd="1" destOrd="0" presId="urn:microsoft.com/office/officeart/2005/8/layout/hierarchy1"/>
    <dgm:cxn modelId="{D8A6B02E-F517-4EC4-BE3C-217C6DC19DE6}" type="presParOf" srcId="{8114A30D-76BE-4F15-B488-9C01D36D5F1F}" destId="{1778025E-12BB-4138-937E-9C83625780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0F2FE-7F3A-4D70-9BA8-7962F8F8B546}">
      <dsp:nvSpPr>
        <dsp:cNvPr id="0" name=""/>
        <dsp:cNvSpPr/>
      </dsp:nvSpPr>
      <dsp:spPr>
        <a:xfrm>
          <a:off x="6315472" y="2526190"/>
          <a:ext cx="91440" cy="4705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55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49A48-4CCE-458F-ACB5-ABC972D2E0A9}">
      <dsp:nvSpPr>
        <dsp:cNvPr id="0" name=""/>
        <dsp:cNvSpPr/>
      </dsp:nvSpPr>
      <dsp:spPr>
        <a:xfrm>
          <a:off x="4878064" y="1028231"/>
          <a:ext cx="1483127" cy="470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670"/>
              </a:lnTo>
              <a:lnTo>
                <a:pt x="1483127" y="320670"/>
              </a:lnTo>
              <a:lnTo>
                <a:pt x="1483127" y="47055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63D3B-CA5F-40B8-BCCE-9086D92B3229}">
      <dsp:nvSpPr>
        <dsp:cNvPr id="0" name=""/>
        <dsp:cNvSpPr/>
      </dsp:nvSpPr>
      <dsp:spPr>
        <a:xfrm>
          <a:off x="3394936" y="2526190"/>
          <a:ext cx="988751" cy="470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670"/>
              </a:lnTo>
              <a:lnTo>
                <a:pt x="988751" y="320670"/>
              </a:lnTo>
              <a:lnTo>
                <a:pt x="988751" y="47055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61892-C081-464F-AD5A-A014422750DF}">
      <dsp:nvSpPr>
        <dsp:cNvPr id="0" name=""/>
        <dsp:cNvSpPr/>
      </dsp:nvSpPr>
      <dsp:spPr>
        <a:xfrm>
          <a:off x="2406184" y="2526190"/>
          <a:ext cx="988751" cy="470555"/>
        </a:xfrm>
        <a:custGeom>
          <a:avLst/>
          <a:gdLst/>
          <a:ahLst/>
          <a:cxnLst/>
          <a:rect l="0" t="0" r="0" b="0"/>
          <a:pathLst>
            <a:path>
              <a:moveTo>
                <a:pt x="988751" y="0"/>
              </a:moveTo>
              <a:lnTo>
                <a:pt x="988751" y="320670"/>
              </a:lnTo>
              <a:lnTo>
                <a:pt x="0" y="320670"/>
              </a:lnTo>
              <a:lnTo>
                <a:pt x="0" y="47055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8C143-DFAC-4C65-B06E-36A03F4BF3A3}">
      <dsp:nvSpPr>
        <dsp:cNvPr id="0" name=""/>
        <dsp:cNvSpPr/>
      </dsp:nvSpPr>
      <dsp:spPr>
        <a:xfrm>
          <a:off x="3394936" y="1028231"/>
          <a:ext cx="1483127" cy="470555"/>
        </a:xfrm>
        <a:custGeom>
          <a:avLst/>
          <a:gdLst/>
          <a:ahLst/>
          <a:cxnLst/>
          <a:rect l="0" t="0" r="0" b="0"/>
          <a:pathLst>
            <a:path>
              <a:moveTo>
                <a:pt x="1483127" y="0"/>
              </a:moveTo>
              <a:lnTo>
                <a:pt x="1483127" y="320670"/>
              </a:lnTo>
              <a:lnTo>
                <a:pt x="0" y="320670"/>
              </a:lnTo>
              <a:lnTo>
                <a:pt x="0" y="47055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CA9DB-C646-4D0D-BA39-363FCFCB456B}">
      <dsp:nvSpPr>
        <dsp:cNvPr id="0" name=""/>
        <dsp:cNvSpPr/>
      </dsp:nvSpPr>
      <dsp:spPr>
        <a:xfrm>
          <a:off x="4069085" y="828"/>
          <a:ext cx="1617957" cy="1027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944F4-514B-4BEA-94DD-EAC0B6418C9D}">
      <dsp:nvSpPr>
        <dsp:cNvPr id="0" name=""/>
        <dsp:cNvSpPr/>
      </dsp:nvSpPr>
      <dsp:spPr>
        <a:xfrm>
          <a:off x="4248858" y="171612"/>
          <a:ext cx="1617957" cy="1027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الكلي</a:t>
          </a:r>
          <a:endParaRPr lang="en-US" sz="2600" kern="1200" dirty="0"/>
        </a:p>
      </dsp:txBody>
      <dsp:txXfrm>
        <a:off x="4278950" y="201704"/>
        <a:ext cx="1557773" cy="967219"/>
      </dsp:txXfrm>
    </dsp:sp>
    <dsp:sp modelId="{70B42766-E9D8-49DD-8C51-9E8BD4E29B82}">
      <dsp:nvSpPr>
        <dsp:cNvPr id="0" name=""/>
        <dsp:cNvSpPr/>
      </dsp:nvSpPr>
      <dsp:spPr>
        <a:xfrm>
          <a:off x="2585957" y="1498787"/>
          <a:ext cx="1617957" cy="1027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E571C-E3AD-49B9-A421-70FBC8299FD9}">
      <dsp:nvSpPr>
        <dsp:cNvPr id="0" name=""/>
        <dsp:cNvSpPr/>
      </dsp:nvSpPr>
      <dsp:spPr>
        <a:xfrm>
          <a:off x="2765730" y="1669571"/>
          <a:ext cx="1617957" cy="1027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العرضي</a:t>
          </a:r>
          <a:endParaRPr lang="en-US" sz="2600" kern="1200" dirty="0"/>
        </a:p>
      </dsp:txBody>
      <dsp:txXfrm>
        <a:off x="2795822" y="1699663"/>
        <a:ext cx="1557773" cy="967219"/>
      </dsp:txXfrm>
    </dsp:sp>
    <dsp:sp modelId="{37284AEC-F114-4138-95C7-A03C0DFEC6E4}">
      <dsp:nvSpPr>
        <dsp:cNvPr id="0" name=""/>
        <dsp:cNvSpPr/>
      </dsp:nvSpPr>
      <dsp:spPr>
        <a:xfrm>
          <a:off x="1597206" y="2996746"/>
          <a:ext cx="1617957" cy="1027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C61D8-FF3E-4F6D-850B-2223DB2AE661}">
      <dsp:nvSpPr>
        <dsp:cNvPr id="0" name=""/>
        <dsp:cNvSpPr/>
      </dsp:nvSpPr>
      <dsp:spPr>
        <a:xfrm>
          <a:off x="1776979" y="3167530"/>
          <a:ext cx="1617957" cy="1027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العرض العام</a:t>
          </a:r>
          <a:endParaRPr lang="en-US" sz="2600" kern="1200" dirty="0"/>
        </a:p>
      </dsp:txBody>
      <dsp:txXfrm>
        <a:off x="1807071" y="3197622"/>
        <a:ext cx="1557773" cy="967219"/>
      </dsp:txXfrm>
    </dsp:sp>
    <dsp:sp modelId="{5CDB14A7-B35B-4ADD-91B0-7ED9454EE384}">
      <dsp:nvSpPr>
        <dsp:cNvPr id="0" name=""/>
        <dsp:cNvSpPr/>
      </dsp:nvSpPr>
      <dsp:spPr>
        <a:xfrm>
          <a:off x="3574709" y="2996746"/>
          <a:ext cx="1617957" cy="1027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31EC9-9CCB-44DC-996D-F8BCFBB67350}">
      <dsp:nvSpPr>
        <dsp:cNvPr id="0" name=""/>
        <dsp:cNvSpPr/>
      </dsp:nvSpPr>
      <dsp:spPr>
        <a:xfrm>
          <a:off x="3754482" y="3167530"/>
          <a:ext cx="1617957" cy="1027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الخاصة</a:t>
          </a:r>
          <a:endParaRPr lang="en-US" sz="2600" kern="1200" dirty="0"/>
        </a:p>
      </dsp:txBody>
      <dsp:txXfrm>
        <a:off x="3784574" y="3197622"/>
        <a:ext cx="1557773" cy="967219"/>
      </dsp:txXfrm>
    </dsp:sp>
    <dsp:sp modelId="{93826FFB-38F0-409C-8D6E-077C8B005A1C}">
      <dsp:nvSpPr>
        <dsp:cNvPr id="0" name=""/>
        <dsp:cNvSpPr/>
      </dsp:nvSpPr>
      <dsp:spPr>
        <a:xfrm>
          <a:off x="5552213" y="1498787"/>
          <a:ext cx="1617957" cy="1027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D1927-F0E7-4B91-99F7-C7C3F21F62FA}">
      <dsp:nvSpPr>
        <dsp:cNvPr id="0" name=""/>
        <dsp:cNvSpPr/>
      </dsp:nvSpPr>
      <dsp:spPr>
        <a:xfrm>
          <a:off x="5731986" y="1669571"/>
          <a:ext cx="1617957" cy="1027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الذاتي</a:t>
          </a:r>
          <a:endParaRPr lang="en-US" sz="2600" kern="1200" dirty="0"/>
        </a:p>
      </dsp:txBody>
      <dsp:txXfrm>
        <a:off x="5762078" y="1699663"/>
        <a:ext cx="1557773" cy="967219"/>
      </dsp:txXfrm>
    </dsp:sp>
    <dsp:sp modelId="{ADAA7308-58CF-44CB-8594-56A34D8A4D66}">
      <dsp:nvSpPr>
        <dsp:cNvPr id="0" name=""/>
        <dsp:cNvSpPr/>
      </dsp:nvSpPr>
      <dsp:spPr>
        <a:xfrm>
          <a:off x="5552213" y="2996746"/>
          <a:ext cx="1617957" cy="1027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91F1D-CB9B-4CB7-979B-5D0B9CF08863}">
      <dsp:nvSpPr>
        <dsp:cNvPr id="0" name=""/>
        <dsp:cNvSpPr/>
      </dsp:nvSpPr>
      <dsp:spPr>
        <a:xfrm>
          <a:off x="5731986" y="3167530"/>
          <a:ext cx="1617957" cy="1027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kern="1200" dirty="0" smtClean="0"/>
            <a:t>نوع + جنس+ فصل</a:t>
          </a:r>
          <a:endParaRPr lang="en-US" sz="2600" kern="1200" dirty="0"/>
        </a:p>
      </dsp:txBody>
      <dsp:txXfrm>
        <a:off x="5762078" y="3197622"/>
        <a:ext cx="1557773" cy="967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2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3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8814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8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3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10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18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5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8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8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3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4C2C3E1-3442-45F4-B096-E2C742F657A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07CA-5BE7-4C82-8BDB-E2D3F5ED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5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م7/ علم المنطق/ م1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د. مها طالب الجبوري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1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الكليات الخمسة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 تنقسم الكليات الخمسة إلى قسمين هما : الذاتي والعرضي </a:t>
            </a:r>
            <a:r>
              <a:rPr lang="ar-IQ" b="1" dirty="0" smtClean="0"/>
              <a:t>:</a:t>
            </a:r>
          </a:p>
          <a:p>
            <a:pPr algn="r" rtl="1"/>
            <a:r>
              <a:rPr lang="ar-IQ" b="1" dirty="0" smtClean="0"/>
              <a:t>الذاتي </a:t>
            </a:r>
            <a:r>
              <a:rPr lang="ar-IQ" b="1" dirty="0"/>
              <a:t>:</a:t>
            </a:r>
            <a:endParaRPr lang="ar-IQ" dirty="0"/>
          </a:p>
          <a:p>
            <a:pPr algn="r" rtl="1"/>
            <a:r>
              <a:rPr lang="ar-IQ" b="1" dirty="0"/>
              <a:t>(تعريفه) :</a:t>
            </a:r>
            <a:endParaRPr lang="ar-IQ" dirty="0"/>
          </a:p>
          <a:p>
            <a:pPr algn="r" rtl="1"/>
            <a:r>
              <a:rPr lang="ar-IQ" b="1" dirty="0"/>
              <a:t> الذاتي : هو الكلي الذي يعد حقيقة مستقلة ، أو جزء حقيقة مثل :</a:t>
            </a:r>
            <a:br>
              <a:rPr lang="ar-IQ" b="1" dirty="0"/>
            </a:br>
            <a:r>
              <a:rPr lang="ar-IQ" b="1" dirty="0"/>
              <a:t>( الإنسان ) الذي يعد حقيقة مستقلة ، و (الحيوان) الذي يعد جزء حقيقة الإنسان المؤلفة من (الحيوان والناطق) ، و(الناطق) الذي يعد حقيقة الإنسان أيضاً .</a:t>
            </a:r>
            <a:endParaRPr lang="ar-IQ" dirty="0"/>
          </a:p>
          <a:p>
            <a:pPr algn="r" rtl="1"/>
            <a:r>
              <a:rPr lang="ar-IQ" b="1" dirty="0"/>
              <a:t>(تقسيمه) :</a:t>
            </a:r>
            <a:endParaRPr lang="ar-IQ" dirty="0"/>
          </a:p>
          <a:p>
            <a:pPr algn="r" rtl="1"/>
            <a:r>
              <a:rPr lang="ar-IQ" b="1" dirty="0"/>
              <a:t> ينقسم الذاتي إلى مايلي:</a:t>
            </a:r>
            <a:endParaRPr lang="ar-IQ" dirty="0"/>
          </a:p>
          <a:p>
            <a:pPr algn="r" rtl="1"/>
            <a:r>
              <a:rPr lang="ar-IQ" b="1" dirty="0"/>
              <a:t>أ - النوع : وهو الكلي المنطبق على جزئيات ذات حقيقة واحدة . مثل</a:t>
            </a:r>
            <a:br>
              <a:rPr lang="ar-IQ" b="1" dirty="0"/>
            </a:br>
            <a:r>
              <a:rPr lang="ar-IQ" b="1" dirty="0"/>
              <a:t> ((الإنسان)) المنطبق على : خالد وعلي وأحمد وما ماثلها من الجزئيات المتفقة في حقيقة الإنسانية .</a:t>
            </a:r>
            <a:endParaRPr lang="ar-IQ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7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ب - الجنس : وهو الكلي المنطبق على أنواع مختلفة ، مثل ((الحيوان)) المنطبق على : الإنسان والطير والسمك .</a:t>
            </a:r>
            <a:endParaRPr lang="ar-IQ" dirty="0"/>
          </a:p>
          <a:p>
            <a:pPr algn="r" rtl="1"/>
            <a:r>
              <a:rPr lang="ar-IQ" b="1" dirty="0"/>
              <a:t>ج - المفصل : وهو الكلي المميَّز للنوع عن الأنواع المشاركة له في الجنس ، مثل : ((الناطق)) المميز لنوع (الإنسان) عن الأنواع المشاركة له في جنس (( الحيوان )) كنوع الأسد ، ونوع الطير ، ونوع الفيل ونوع السمك .</a:t>
            </a:r>
            <a:endParaRPr lang="ar-IQ" dirty="0"/>
          </a:p>
          <a:p>
            <a:pPr algn="r" rtl="1"/>
            <a:r>
              <a:rPr lang="ar-IQ" b="1" dirty="0"/>
              <a:t> العرضي :</a:t>
            </a:r>
            <a:endParaRPr lang="ar-IQ" dirty="0"/>
          </a:p>
          <a:p>
            <a:pPr algn="r" rtl="1"/>
            <a:r>
              <a:rPr lang="ar-IQ" b="1" dirty="0"/>
              <a:t> (تعريفه) :</a:t>
            </a:r>
            <a:endParaRPr lang="ar-IQ" dirty="0"/>
          </a:p>
          <a:p>
            <a:pPr algn="r" rtl="1"/>
            <a:r>
              <a:rPr lang="ar-IQ" b="1" dirty="0"/>
              <a:t> العرضي: هو الكلي الذي يعد وصفاً للحقيقة ، مثل (الضاحك) الذي</a:t>
            </a:r>
            <a:br>
              <a:rPr lang="ar-IQ" b="1" dirty="0"/>
            </a:br>
            <a:r>
              <a:rPr lang="ar-IQ" b="1" dirty="0"/>
              <a:t> يعد وصفاً للإنسان ومثل (الماشي) الذي يعد وصفاً للإنسان والفرس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6820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(تقسيمه) :</a:t>
            </a:r>
            <a:endParaRPr lang="ar-IQ" dirty="0"/>
          </a:p>
          <a:p>
            <a:pPr algn="r" rtl="1"/>
            <a:r>
              <a:rPr lang="ar-IQ" b="1" dirty="0"/>
              <a:t> ينقسم إلى ما يلي :</a:t>
            </a:r>
            <a:endParaRPr lang="ar-IQ" dirty="0"/>
          </a:p>
          <a:p>
            <a:pPr algn="r" rtl="1"/>
            <a:r>
              <a:rPr lang="ar-IQ" b="1" dirty="0"/>
              <a:t>1- الخاصة : وهي الكلي المختص وصفاً لنوع واحد مثل (الضاحك) المختص صفة ً للإنسان .</a:t>
            </a:r>
            <a:endParaRPr lang="ar-IQ" dirty="0"/>
          </a:p>
          <a:p>
            <a:pPr algn="r" rtl="1"/>
            <a:r>
              <a:rPr lang="ar-IQ" b="1" dirty="0"/>
              <a:t>2- العرض العام : وهو الكلي العام وصفاً لأنواع مختلفة مثل (الماشي) العام صفة ً للإنسان والفرس والأسد والفيل .</a:t>
            </a:r>
            <a:endParaRPr lang="ar-IQ" dirty="0"/>
          </a:p>
          <a:p>
            <a:pPr algn="r" rtl="1"/>
            <a:r>
              <a:rPr lang="ar-IQ" b="1" dirty="0"/>
              <a:t>(نتائج) :</a:t>
            </a:r>
            <a:endParaRPr lang="ar-IQ" dirty="0"/>
          </a:p>
          <a:p>
            <a:pPr algn="r" rtl="1"/>
            <a:r>
              <a:rPr lang="ar-IQ" b="1" dirty="0"/>
              <a:t> ويستنتج - على ضوء ما تقدم - النتائج التالية :</a:t>
            </a:r>
            <a:endParaRPr lang="ar-IQ" dirty="0"/>
          </a:p>
          <a:p>
            <a:pPr algn="r" rtl="1"/>
            <a:r>
              <a:rPr lang="ar-IQ" b="1" dirty="0"/>
              <a:t>أ - النوع : يتألف من الجنس والفصل .</a:t>
            </a:r>
            <a:endParaRPr lang="ar-IQ" dirty="0"/>
          </a:p>
          <a:p>
            <a:pPr algn="r" rtl="1"/>
            <a:r>
              <a:rPr lang="ar-IQ" b="1" dirty="0"/>
              <a:t>ب - الجنس : هو الجزء العام لحقيقة النوع .</a:t>
            </a:r>
            <a:endParaRPr lang="ar-IQ" dirty="0"/>
          </a:p>
          <a:p>
            <a:pPr algn="r" rtl="1"/>
            <a:r>
              <a:rPr lang="ar-IQ" b="1" dirty="0"/>
              <a:t>ج - الفصل  : هو الجزء الخاص لحقيقة النوع .</a:t>
            </a:r>
            <a:endParaRPr lang="ar-IQ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9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الخلاصة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51933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998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تقسيم الجنس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تقسيم الجنس : ينقسم الجنس إلى ما يلي :</a:t>
            </a:r>
            <a:endParaRPr lang="ar-IQ" dirty="0"/>
          </a:p>
          <a:p>
            <a:pPr algn="r" rtl="1"/>
            <a:r>
              <a:rPr lang="ar-IQ" b="1" dirty="0"/>
              <a:t>1- الجنس القريب : وهو أقرب جنس إلى نوعه : مثل (الحيوان) بالإضافة إلى الإنسان .</a:t>
            </a:r>
            <a:endParaRPr lang="ar-IQ" dirty="0"/>
          </a:p>
          <a:p>
            <a:pPr algn="r" rtl="1"/>
            <a:r>
              <a:rPr lang="ar-IQ" b="1" dirty="0"/>
              <a:t>2- الجنس البعيد : وهو ما يقع بعد الجنس القريب : مثل (الجسم الحي) بالإضافة إلى الإنسان . فإنه يقع بعد الحيوان</a:t>
            </a:r>
            <a:br>
              <a:rPr lang="ar-IQ" b="1" dirty="0"/>
            </a:br>
            <a:r>
              <a:rPr lang="ar-IQ" b="1" dirty="0"/>
              <a:t> (إنسان ---- حيوان ---- جسم حي) .</a:t>
            </a:r>
            <a:endParaRPr lang="ar-IQ" dirty="0"/>
          </a:p>
          <a:p>
            <a:pPr algn="r" rtl="1"/>
            <a:r>
              <a:rPr lang="ar-IQ" b="1" dirty="0"/>
              <a:t>تقسيم الفصل :</a:t>
            </a:r>
            <a:endParaRPr lang="ar-IQ" dirty="0"/>
          </a:p>
          <a:p>
            <a:pPr algn="r" rtl="1"/>
            <a:r>
              <a:rPr lang="ar-IQ" b="1" dirty="0"/>
              <a:t> وينقسم الفصل إلى مايلي :</a:t>
            </a:r>
            <a:endParaRPr lang="ar-IQ" dirty="0"/>
          </a:p>
          <a:p>
            <a:pPr algn="r" rtl="1"/>
            <a:r>
              <a:rPr lang="ar-IQ" b="1" dirty="0"/>
              <a:t>1- الفصل القريب : وهو أقرب فصل إلى نوعه . مثل ((الناطق)) بالإضافة إلى الإنسان .</a:t>
            </a:r>
            <a:endParaRPr lang="ar-IQ" dirty="0"/>
          </a:p>
          <a:p>
            <a:pPr algn="r" rtl="1"/>
            <a:r>
              <a:rPr lang="ar-IQ" b="1" dirty="0"/>
              <a:t>2- الفصل البعيد : وهو ما يقع بعد الفصل القريب مثل ((الحساس المتحرك بالإرادة)) - الذي هو فصل لنوع الحيوان -بالإضافة إلى الإنسان . </a:t>
            </a:r>
            <a:endParaRPr lang="ar-IQ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التمرينات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LB" dirty="0"/>
              <a:t>- بماذا يشترك الذاتي مع العرضي؟ وبماذا يتميّزان؟</a:t>
            </a:r>
            <a:endParaRPr lang="en-US" dirty="0"/>
          </a:p>
          <a:p>
            <a:pPr algn="r" rtl="1"/>
            <a:r>
              <a:rPr lang="en-US" dirty="0"/>
              <a:t> </a:t>
            </a:r>
          </a:p>
          <a:p>
            <a:pPr algn="r" rtl="1"/>
            <a:r>
              <a:rPr lang="ar-LB" dirty="0"/>
              <a:t>2- بماذا يتفق النوع مع الجنس؟ وبماذا يختلفان؟</a:t>
            </a:r>
            <a:endParaRPr lang="en-US" dirty="0"/>
          </a:p>
          <a:p>
            <a:pPr algn="r" rtl="1"/>
            <a:r>
              <a:rPr lang="en-US" dirty="0"/>
              <a:t> </a:t>
            </a:r>
          </a:p>
          <a:p>
            <a:pPr algn="r" rtl="1"/>
            <a:r>
              <a:rPr lang="ar-LB" dirty="0"/>
              <a:t>3- هل النسبة بين الفصل والنوع التساوي دائماً؟ أذكر مثالاً على ذلك.</a:t>
            </a:r>
            <a:endParaRPr lang="en-US" dirty="0"/>
          </a:p>
          <a:p>
            <a:pPr algn="r" rtl="1"/>
            <a:r>
              <a:rPr lang="en-US" dirty="0"/>
              <a:t> </a:t>
            </a:r>
          </a:p>
          <a:p>
            <a:pPr algn="r" rtl="1"/>
            <a:r>
              <a:rPr lang="ar-LB" dirty="0"/>
              <a:t>4- هل النسبة بين الخاصة والنوع التساوي دائماً؟ بيّن ذلك بالمثال.</a:t>
            </a:r>
            <a:endParaRPr lang="en-US" dirty="0"/>
          </a:p>
          <a:p>
            <a:pPr algn="r" rtl="1"/>
            <a:r>
              <a:rPr lang="en-US" dirty="0"/>
              <a:t> </a:t>
            </a:r>
          </a:p>
          <a:p>
            <a:pPr algn="r" rtl="1"/>
            <a:r>
              <a:rPr lang="ar-LB" dirty="0"/>
              <a:t>5- هل يمكن وجود كلي عرضي لا ينفك عقلاً عن موضوعه؟ وضّح ذلك بالمثال.</a:t>
            </a:r>
            <a:endParaRPr lang="en-US" dirty="0"/>
          </a:p>
          <a:p>
            <a:pPr algn="r" rtl="1"/>
            <a:r>
              <a:rPr lang="en-US" dirty="0"/>
              <a:t> 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LB" dirty="0"/>
              <a:t>- عيّن الذاتي من العرضي في المثال التالي:</a:t>
            </a:r>
            <a:endParaRPr lang="en-US" dirty="0"/>
          </a:p>
          <a:p>
            <a:pPr algn="r" rtl="1"/>
            <a:r>
              <a:rPr lang="ar-LB" dirty="0"/>
              <a:t>لو قلنا عن الطاولة بأنها: جسم، جامد، لونه أخضر، كبيرة الحجم، يمكن النوم عليها.</a:t>
            </a:r>
            <a:endParaRPr lang="en-US" dirty="0"/>
          </a:p>
          <a:p>
            <a:pPr algn="r" rtl="1"/>
            <a:r>
              <a:rPr lang="ar-LB" dirty="0"/>
              <a:t>2- حدد الخاصة والعرض العام بالنسبة للإنسان في الأمثلة التالية:</a:t>
            </a:r>
            <a:endParaRPr lang="en-US" dirty="0"/>
          </a:p>
          <a:p>
            <a:pPr algn="r" rtl="1"/>
            <a:r>
              <a:rPr lang="ar-LB" dirty="0"/>
              <a:t>ضاحك...................</a:t>
            </a:r>
            <a:endParaRPr lang="en-US" dirty="0"/>
          </a:p>
          <a:p>
            <a:pPr algn="r" rtl="1"/>
            <a:r>
              <a:rPr lang="ar-LB" dirty="0"/>
              <a:t>ماشي.....................</a:t>
            </a:r>
            <a:endParaRPr lang="en-US" dirty="0"/>
          </a:p>
          <a:p>
            <a:pPr algn="r" rtl="1"/>
            <a:r>
              <a:rPr lang="ar-LB" dirty="0"/>
              <a:t>أبيض اللون...................</a:t>
            </a:r>
            <a:endParaRPr lang="en-US" dirty="0"/>
          </a:p>
          <a:p>
            <a:pPr algn="r" rtl="1"/>
            <a:r>
              <a:rPr lang="ar-LB" dirty="0"/>
              <a:t>شاعر.....................</a:t>
            </a:r>
            <a:endParaRPr lang="en-US" dirty="0"/>
          </a:p>
          <a:p>
            <a:pPr algn="r"/>
            <a:r>
              <a:rPr lang="ar-LB" dirty="0"/>
              <a:t>كاتب......................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26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211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Ion</vt:lpstr>
      <vt:lpstr>م7/ علم المنطق/ م1</vt:lpstr>
      <vt:lpstr>الكليات الخمسة</vt:lpstr>
      <vt:lpstr>PowerPoint Presentation</vt:lpstr>
      <vt:lpstr>PowerPoint Presentation</vt:lpstr>
      <vt:lpstr>الخلاصة</vt:lpstr>
      <vt:lpstr>تقسيم الجنس </vt:lpstr>
      <vt:lpstr>التمرينات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الكليات الخمسة</dc:title>
  <dc:creator>Maher</dc:creator>
  <cp:lastModifiedBy>Maher</cp:lastModifiedBy>
  <cp:revision>9</cp:revision>
  <dcterms:created xsi:type="dcterms:W3CDTF">2023-04-17T18:24:39Z</dcterms:created>
  <dcterms:modified xsi:type="dcterms:W3CDTF">2023-04-17T19:09:24Z</dcterms:modified>
</cp:coreProperties>
</file>