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IQ" sz="9600" dirty="0" smtClean="0"/>
              <a:t>اليوم الاخر</a:t>
            </a:r>
          </a:p>
          <a:p>
            <a:r>
              <a:rPr lang="ar-IQ" sz="9600" dirty="0" smtClean="0"/>
              <a:t>المبحث الاول: دليل اليوم الآخر والحاجة الى الايمان به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علم الكلام (السمعيات)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0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المبحث الاول: دليل اليوم الآخر والحاجة الى الايمان به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ادلة اليوم الآخر:</a:t>
            </a:r>
          </a:p>
          <a:p>
            <a:pPr algn="r" rtl="1"/>
            <a:r>
              <a:rPr lang="ar-IQ" dirty="0"/>
              <a:t>الدليل الاول: امكان اليوم الآخر</a:t>
            </a:r>
          </a:p>
          <a:p>
            <a:pPr algn="r" rtl="1"/>
            <a:r>
              <a:rPr lang="ar-IQ" dirty="0"/>
              <a:t>الدليل الثاني: البحوث المؤيدة لليوم الآخر. وهي:</a:t>
            </a:r>
          </a:p>
          <a:p>
            <a:pPr algn="r" rtl="1"/>
            <a:r>
              <a:rPr lang="ar-IQ" dirty="0"/>
              <a:t>1- البحث النفسي</a:t>
            </a:r>
          </a:p>
          <a:p>
            <a:pPr algn="r" rtl="1"/>
            <a:r>
              <a:rPr lang="ar-IQ" dirty="0"/>
              <a:t>2- البحوث الروحية</a:t>
            </a:r>
          </a:p>
          <a:p>
            <a:pPr algn="r" rtl="1"/>
            <a:r>
              <a:rPr lang="ar-IQ" dirty="0"/>
              <a:t>3- الشهادة التجريبية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4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غاية الايمان باليوم الآخر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ان غاية الخلق واضحة في الآية </a:t>
            </a:r>
          </a:p>
          <a:p>
            <a:pPr algn="r" rtl="1"/>
            <a:r>
              <a:rPr lang="ar-IQ" dirty="0"/>
              <a:t>(ولقد كرمنا بني آدم وحملناهم في البر والبحر)</a:t>
            </a:r>
          </a:p>
          <a:p>
            <a:pPr algn="r" rtl="1"/>
            <a:r>
              <a:rPr lang="ar-IQ" dirty="0"/>
              <a:t>(أفحسبتم انما خلقناكم عبثا وانكم الينا لا ترجعون)</a:t>
            </a:r>
          </a:p>
          <a:p>
            <a:pPr algn="r" rtl="1"/>
            <a:r>
              <a:rPr lang="ar-IQ" dirty="0"/>
              <a:t>(أيحسب الانسان ان يترك سدى)</a:t>
            </a:r>
          </a:p>
          <a:p>
            <a:pPr algn="r" rtl="1"/>
            <a:r>
              <a:rPr lang="ar-IQ" dirty="0"/>
              <a:t>(وما خلقت الجن والانس الا ليعبدون )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3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الحاجة الى الايمان باليوم الآخر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/>
              <a:t>1- الجانب النفسي</a:t>
            </a:r>
          </a:p>
          <a:p>
            <a:pPr marL="0" indent="0" algn="r" rtl="1">
              <a:buNone/>
            </a:pPr>
            <a:r>
              <a:rPr lang="ar-IQ" dirty="0"/>
              <a:t>2- الجانب الاخلاقي</a:t>
            </a:r>
          </a:p>
          <a:p>
            <a:pPr marL="0" indent="0" algn="r" rtl="1">
              <a:buNone/>
            </a:pPr>
            <a:r>
              <a:rPr lang="ar-IQ" dirty="0"/>
              <a:t>3- السلوك</a:t>
            </a:r>
          </a:p>
          <a:p>
            <a:pPr marL="0" indent="0" algn="r" rtl="1">
              <a:buNone/>
            </a:pPr>
            <a:r>
              <a:rPr lang="ar-IQ" dirty="0"/>
              <a:t>4- الضرورة الكونية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78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117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علم الكلام (السمعيات)</vt:lpstr>
      <vt:lpstr>المبحث الاول: دليل اليوم الآخر والحاجة الى الايمان به</vt:lpstr>
      <vt:lpstr>غاية الايمان باليوم الآخر</vt:lpstr>
      <vt:lpstr>الحاجة الى الايمان باليوم الآخر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الكلام (السمعيات)</dc:title>
  <dc:creator>Maher</dc:creator>
  <cp:lastModifiedBy>Maher</cp:lastModifiedBy>
  <cp:revision>1</cp:revision>
  <dcterms:created xsi:type="dcterms:W3CDTF">2024-01-11T07:33:34Z</dcterms:created>
  <dcterms:modified xsi:type="dcterms:W3CDTF">2024-01-11T07:40:27Z</dcterms:modified>
</cp:coreProperties>
</file>