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0F5F0-D851-4B30-8807-E7B6979E847B}" type="datetimeFigureOut">
              <a:rPr lang="en-US" smtClean="0"/>
              <a:t>1/11/2024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1ACFA6B-B7FF-43A5-93C2-D2E9DEB13A7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0F5F0-D851-4B30-8807-E7B6979E847B}" type="datetimeFigureOut">
              <a:rPr lang="en-US" smtClean="0"/>
              <a:t>1/11/2024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CFA6B-B7FF-43A5-93C2-D2E9DEB13A7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A1ACFA6B-B7FF-43A5-93C2-D2E9DEB13A75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0F5F0-D851-4B30-8807-E7B6979E847B}" type="datetimeFigureOut">
              <a:rPr lang="en-US" smtClean="0"/>
              <a:t>1/11/2024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0F5F0-D851-4B30-8807-E7B6979E847B}" type="datetimeFigureOut">
              <a:rPr lang="en-US" smtClean="0"/>
              <a:t>1/11/2024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A1ACFA6B-B7FF-43A5-93C2-D2E9DEB13A7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0F5F0-D851-4B30-8807-E7B6979E847B}" type="datetimeFigureOut">
              <a:rPr lang="en-US" smtClean="0"/>
              <a:t>1/11/2024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1ACFA6B-B7FF-43A5-93C2-D2E9DEB13A75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45D0F5F0-D851-4B30-8807-E7B6979E847B}" type="datetimeFigureOut">
              <a:rPr lang="en-US" smtClean="0"/>
              <a:t>1/11/2024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CFA6B-B7FF-43A5-93C2-D2E9DEB13A7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0F5F0-D851-4B30-8807-E7B6979E847B}" type="datetimeFigureOut">
              <a:rPr lang="en-US" smtClean="0"/>
              <a:t>1/11/2024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A1ACFA6B-B7FF-43A5-93C2-D2E9DEB13A75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0F5F0-D851-4B30-8807-E7B6979E847B}" type="datetimeFigureOut">
              <a:rPr lang="en-US" smtClean="0"/>
              <a:t>1/11/2024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A1ACFA6B-B7FF-43A5-93C2-D2E9DEB13A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0F5F0-D851-4B30-8807-E7B6979E847B}" type="datetimeFigureOut">
              <a:rPr lang="en-US" smtClean="0"/>
              <a:t>1/11/2024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1ACFA6B-B7FF-43A5-93C2-D2E9DEB13A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1ACFA6B-B7FF-43A5-93C2-D2E9DEB13A75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0F5F0-D851-4B30-8807-E7B6979E847B}" type="datetimeFigureOut">
              <a:rPr lang="en-US" smtClean="0"/>
              <a:t>1/11/2024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A1ACFA6B-B7FF-43A5-93C2-D2E9DEB13A75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45D0F5F0-D851-4B30-8807-E7B6979E847B}" type="datetimeFigureOut">
              <a:rPr lang="en-US" smtClean="0"/>
              <a:t>1/11/2024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45D0F5F0-D851-4B30-8807-E7B6979E847B}" type="datetimeFigureOut">
              <a:rPr lang="en-US" smtClean="0"/>
              <a:t>1/11/2024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1ACFA6B-B7FF-43A5-93C2-D2E9DEB13A75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ar-IQ" sz="9600" dirty="0"/>
              <a:t>المبحث الثاني: </a:t>
            </a:r>
            <a:endParaRPr lang="ar-IQ" sz="9600" dirty="0" smtClean="0"/>
          </a:p>
          <a:p>
            <a:r>
              <a:rPr lang="ar-IQ" sz="9600" dirty="0" smtClean="0"/>
              <a:t>اليوم </a:t>
            </a:r>
            <a:r>
              <a:rPr lang="ar-IQ" sz="9600" dirty="0"/>
              <a:t>الآخر في الفكر غير الاسلامي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IQ" dirty="0" smtClean="0"/>
              <a:t>علم الكلام (السمعيات)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29097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/>
              <a:t>المبحث الثاني: اليوم الآخر في الفكر غير الاسلامي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IQ" dirty="0"/>
              <a:t>1- في حضارة وادي الرافدين:</a:t>
            </a:r>
          </a:p>
          <a:p>
            <a:pPr algn="r" rtl="1"/>
            <a:r>
              <a:rPr lang="ar-IQ" dirty="0"/>
              <a:t>فكرة القيامة وبعث الاموات: لم يوجد دليل من النصوص المسمارية يثبت ان العراقيين القدماء يعتقدون بقيامتهم وبعثهم من الموت، وليس هناك ما يثبت امكانية عودة روح الميت (</a:t>
            </a:r>
            <a:r>
              <a:rPr lang="ar-IQ" dirty="0" err="1"/>
              <a:t>الاطمو</a:t>
            </a:r>
            <a:r>
              <a:rPr lang="ar-IQ" dirty="0"/>
              <a:t>) الى جسده.</a:t>
            </a:r>
          </a:p>
          <a:p>
            <a:pPr algn="r" rtl="1"/>
            <a:r>
              <a:rPr lang="ar-IQ" dirty="0"/>
              <a:t>فكرة الحساب: لقد رجح الباحثون انتفاء اعتقادهم بوجود حساب للموتى في عالم الاموات وبالتالي انتفاء وجود عقاب او ثواب في ذلك العالم. وارتكاب اي خطيئة ينجم عنه اضرار جسيمة تتجلى في امرين:</a:t>
            </a:r>
          </a:p>
          <a:p>
            <a:pPr algn="r" rtl="1"/>
            <a:r>
              <a:rPr lang="ar-IQ" dirty="0"/>
              <a:t>1- تخلي الآلهة عنه</a:t>
            </a:r>
          </a:p>
          <a:p>
            <a:pPr algn="r" rtl="1"/>
            <a:r>
              <a:rPr lang="ar-IQ" dirty="0"/>
              <a:t>2- تقصير اجل </a:t>
            </a:r>
            <a:r>
              <a:rPr lang="ar-IQ" dirty="0" smtClean="0"/>
              <a:t>الحياة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1937434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/>
              <a:t>2- عند المصريين القدماء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IQ" dirty="0"/>
              <a:t>يعتقد المصريون القدماء سنة (2600 ق.م ) او قبل ذلك بحياة اخرى بعد الموت يلقى الفرد جزاءه على ما فعل من خير او شر، وهذه العقيدة لم تكن قاصرة على طبقة الكهنة، بل تعدتهم الى الاوساط الشعبية.</a:t>
            </a:r>
          </a:p>
          <a:p>
            <a:pPr algn="r" rtl="1"/>
            <a:r>
              <a:rPr lang="ar-IQ" dirty="0"/>
              <a:t>3- في الديانة الزرادشتية، </a:t>
            </a:r>
          </a:p>
          <a:p>
            <a:pPr algn="r" rtl="1"/>
            <a:r>
              <a:rPr lang="ar-IQ" dirty="0"/>
              <a:t>4- وعند الاغريق القدماء، </a:t>
            </a:r>
          </a:p>
          <a:p>
            <a:pPr algn="r" rtl="1"/>
            <a:r>
              <a:rPr lang="ar-IQ" dirty="0"/>
              <a:t>5- وعند الرومان : فهناك تشابه كبير في العقيدة بينهم وبين المصريين القدماء في الحساب والنعيم والجحيم</a:t>
            </a:r>
          </a:p>
          <a:p>
            <a:pPr marL="0" indent="0" algn="r" rtl="1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57356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/>
              <a:t>6- عند الهندوس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r" rtl="1">
              <a:buNone/>
            </a:pPr>
            <a:r>
              <a:rPr lang="ar-IQ" dirty="0"/>
              <a:t>لا يعتقد الهندوس بالحياة الاخرى التي يكون فيها الجزاء ولكنهم يعتقدون </a:t>
            </a:r>
            <a:r>
              <a:rPr lang="ar-IQ" dirty="0" err="1"/>
              <a:t>بالكارما</a:t>
            </a:r>
            <a:r>
              <a:rPr lang="ar-IQ" dirty="0"/>
              <a:t> اي قانون الجزاء ، وكذلك يعتقدون بالتناسخ.</a:t>
            </a:r>
          </a:p>
          <a:p>
            <a:pPr marL="0" indent="0" algn="r" rtl="1">
              <a:buNone/>
            </a:pPr>
            <a:r>
              <a:rPr lang="ar-IQ" dirty="0"/>
              <a:t>7- عند الصابئة: يعتقد الصابئة </a:t>
            </a:r>
            <a:r>
              <a:rPr lang="ar-IQ" dirty="0" err="1"/>
              <a:t>المندائيون</a:t>
            </a:r>
            <a:r>
              <a:rPr lang="ar-IQ" dirty="0"/>
              <a:t> ان الموت انتقال من العالم المادي الى العالم الروحي فتحاسب على اعمالها.</a:t>
            </a:r>
          </a:p>
          <a:p>
            <a:pPr marL="0" indent="0" algn="r" rtl="1">
              <a:buNone/>
            </a:pPr>
            <a:r>
              <a:rPr lang="ar-IQ" dirty="0"/>
              <a:t>8- عند اليهود: اليهودية في جوهرها اسلوب حياة لا عقيدة تعتقد ومجالها الاوحد هو هذا العالم الحاضر وليس فيما وراء هذا العالم.</a:t>
            </a:r>
          </a:p>
          <a:p>
            <a:pPr marL="0" indent="0" algn="r" rtl="1">
              <a:buNone/>
            </a:pPr>
            <a:r>
              <a:rPr lang="ar-IQ"/>
              <a:t>9- عند النصارى: يعتقد النصارى باليوم الاخر وبعث الاموات من القبور والحساب لكنهم يقولون بان المحاسب هو المسيح (عليه السلام) .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57727884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8</TotalTime>
  <Words>270</Words>
  <Application>Microsoft Office PowerPoint</Application>
  <PresentationFormat>On-screen Show (4:3)</PresentationFormat>
  <Paragraphs>19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Civic</vt:lpstr>
      <vt:lpstr>علم الكلام (السمعيات)</vt:lpstr>
      <vt:lpstr>المبحث الثاني: اليوم الآخر في الفكر غير الاسلامي</vt:lpstr>
      <vt:lpstr>2- عند المصريين القدماء</vt:lpstr>
      <vt:lpstr>6- عند الهندوس</vt:lpstr>
    </vt:vector>
  </TitlesOfParts>
  <Company>SACC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علم الكلام (السمعيات)</dc:title>
  <dc:creator>Maher</dc:creator>
  <cp:lastModifiedBy>Maher</cp:lastModifiedBy>
  <cp:revision>2</cp:revision>
  <dcterms:created xsi:type="dcterms:W3CDTF">2024-01-11T07:33:34Z</dcterms:created>
  <dcterms:modified xsi:type="dcterms:W3CDTF">2024-01-11T07:42:27Z</dcterms:modified>
</cp:coreProperties>
</file>