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D0F5F0-D851-4B30-8807-E7B6979E847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CFA6B-B7FF-43A5-93C2-D2E9DEB13A7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IQ" sz="9600" dirty="0"/>
              <a:t>المبحث الثالث</a:t>
            </a:r>
            <a:br>
              <a:rPr lang="ar-IQ" sz="9600" dirty="0"/>
            </a:br>
            <a:r>
              <a:rPr lang="ar-IQ" sz="9600" dirty="0"/>
              <a:t>اليوم الآخر في الفكر الاسلامي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علم الكلام (السمعيات)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0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 المبحث الثالث : اليوم </a:t>
            </a:r>
            <a:r>
              <a:rPr lang="ar-IQ" dirty="0"/>
              <a:t>الآخر في الفكر الاسلامي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معناه: من الامور المسلم بها في الدين الاسلامي الاعتقاد بحياة اخرى بعد الموت، ويحاسبون على ما قدموا من اعمال فيجازون عليها </a:t>
            </a:r>
            <a:r>
              <a:rPr lang="ar-IQ" dirty="0" err="1"/>
              <a:t>فاما</a:t>
            </a:r>
            <a:r>
              <a:rPr lang="ar-IQ" dirty="0"/>
              <a:t> الذين امنوا وعملوا الصالحات فلهم جنة الخلد، واما الذين كفروا وعملوا السيئات فلهم النار.</a:t>
            </a:r>
          </a:p>
          <a:p>
            <a:pPr algn="r" rtl="1"/>
            <a:r>
              <a:rPr lang="ar-IQ" dirty="0"/>
              <a:t>تسميته</a:t>
            </a:r>
          </a:p>
          <a:p>
            <a:pPr algn="r" rtl="1"/>
            <a:r>
              <a:rPr lang="ar-IQ" dirty="0"/>
              <a:t>حكم الايمان باليوم الآخر </a:t>
            </a:r>
          </a:p>
          <a:p>
            <a:pPr algn="r" rtl="1"/>
            <a:r>
              <a:rPr lang="ar-IQ" dirty="0"/>
              <a:t>طريق ثبوته</a:t>
            </a:r>
          </a:p>
          <a:p>
            <a:pPr algn="r" rtl="1"/>
            <a:r>
              <a:rPr lang="ar-IQ" dirty="0"/>
              <a:t>طريق فهم الغيبيات واعتقادها</a:t>
            </a:r>
          </a:p>
          <a:p>
            <a:pPr algn="r" rtl="1"/>
            <a:r>
              <a:rPr lang="ar-IQ" dirty="0"/>
              <a:t>الايمان باليوم الاخر هو نتيجة الايمان بالله</a:t>
            </a:r>
          </a:p>
          <a:p>
            <a:pPr algn="r" rtl="1"/>
            <a:r>
              <a:rPr lang="ar-IQ" dirty="0"/>
              <a:t>الحياة الاخرى</a:t>
            </a:r>
          </a:p>
        </p:txBody>
      </p:sp>
    </p:spTree>
    <p:extLst>
      <p:ext uri="{BB962C8B-B14F-4D97-AF65-F5344CB8AC3E}">
        <p14:creationId xmlns:p14="http://schemas.microsoft.com/office/powerpoint/2010/main" val="219374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سوء الخاتمة والاعمال بالخواتيم، وتكون سوء الخاتمة</a:t>
            </a:r>
            <a:r>
              <a:rPr lang="ar-IQ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 smtClean="0"/>
              <a:t>1- </a:t>
            </a:r>
            <a:r>
              <a:rPr lang="ar-IQ" dirty="0"/>
              <a:t>لمن اصر على الكبائر</a:t>
            </a:r>
          </a:p>
          <a:p>
            <a:pPr algn="r" rtl="1"/>
            <a:r>
              <a:rPr lang="ar-IQ" dirty="0"/>
              <a:t>2- لمن كان مستقيما ثم يتغير عن حاله</a:t>
            </a:r>
          </a:p>
          <a:p>
            <a:pPr algn="r" rtl="1"/>
            <a:r>
              <a:rPr lang="ar-IQ" dirty="0"/>
              <a:t>التوبة: </a:t>
            </a:r>
          </a:p>
          <a:p>
            <a:pPr algn="r" rtl="1"/>
            <a:r>
              <a:rPr lang="ar-IQ" dirty="0"/>
              <a:t>لغة: الرجوع.</a:t>
            </a:r>
          </a:p>
          <a:p>
            <a:pPr algn="r" rtl="1"/>
            <a:r>
              <a:rPr lang="ar-IQ" dirty="0"/>
              <a:t>واصطلاحا: الرجوع عما كان مذموما في الشرع الى ما هو محمود فيه.</a:t>
            </a:r>
          </a:p>
          <a:p>
            <a:pPr algn="r" rtl="1"/>
            <a:r>
              <a:rPr lang="ar-IQ" dirty="0"/>
              <a:t>الموت</a:t>
            </a:r>
          </a:p>
          <a:p>
            <a:pPr algn="r" rtl="1"/>
            <a:r>
              <a:rPr lang="ar-IQ" dirty="0"/>
              <a:t>تمني الموت</a:t>
            </a:r>
          </a:p>
          <a:p>
            <a:pPr algn="r" rtl="1"/>
            <a:r>
              <a:rPr lang="ar-IQ" dirty="0"/>
              <a:t>جواز تمني الموت والدعاء به خوف ذهاب الدين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35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129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علم الكلام (السمعيات)</vt:lpstr>
      <vt:lpstr> المبحث الثالث : اليوم الآخر في الفكر الاسلامي</vt:lpstr>
      <vt:lpstr>سوء الخاتمة والاعمال بالخواتيم، وتكون سوء الخاتمة: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الكلام (السمعيات)</dc:title>
  <dc:creator>Maher</dc:creator>
  <cp:lastModifiedBy>Maher</cp:lastModifiedBy>
  <cp:revision>3</cp:revision>
  <dcterms:created xsi:type="dcterms:W3CDTF">2024-01-11T07:33:34Z</dcterms:created>
  <dcterms:modified xsi:type="dcterms:W3CDTF">2024-01-11T07:44:08Z</dcterms:modified>
</cp:coreProperties>
</file>