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علم الكلام (النبوات)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المبحث الاول: العقل الانساني وحاجته الى هدي النبوة</a:t>
            </a:r>
          </a:p>
        </p:txBody>
      </p:sp>
    </p:spTree>
    <p:extLst>
      <p:ext uri="{BB962C8B-B14F-4D97-AF65-F5344CB8AC3E}">
        <p14:creationId xmlns:p14="http://schemas.microsoft.com/office/powerpoint/2010/main" val="11507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وجود العقل: القول بوجود العقل وبأن ادراكاته موصلة بصحيح النظر الى العلم والمعرفة هو قول العقلاء عامة، وفلاسفة الاسلام خاصة.</a:t>
            </a:r>
          </a:p>
          <a:p>
            <a:pPr algn="r" rtl="1"/>
            <a:r>
              <a:rPr lang="ar-IQ" dirty="0"/>
              <a:t>والمعارض في ذلك فريقان:</a:t>
            </a:r>
          </a:p>
          <a:p>
            <a:pPr algn="r" rtl="1"/>
            <a:r>
              <a:rPr lang="ar-IQ" dirty="0"/>
              <a:t>الاول: يعترف بوجود العقل ولكنه ينكر معارفه العقلية وحقائقه العلمية ولا يقيم وزنا </a:t>
            </a:r>
            <a:r>
              <a:rPr lang="ar-IQ" dirty="0" err="1"/>
              <a:t>لادراكاته</a:t>
            </a:r>
            <a:r>
              <a:rPr lang="ar-IQ" dirty="0"/>
              <a:t>. وهم طائفة من فلاسفة اليونان القدامى (</a:t>
            </a:r>
            <a:r>
              <a:rPr lang="ar-IQ" dirty="0" err="1"/>
              <a:t>السوفسطائيون</a:t>
            </a:r>
            <a:r>
              <a:rPr lang="ar-IQ" dirty="0"/>
              <a:t>)</a:t>
            </a:r>
          </a:p>
          <a:p>
            <a:pPr algn="r" rtl="1"/>
            <a:r>
              <a:rPr lang="ar-IQ" dirty="0"/>
              <a:t>الثاني: ينكر العقل بمفهومه السابق، ويذهب الى ان (الحواس الظاهرة والخيلة هي وسائلنا الوحيدة للمعرفة، وان ما يسمى بالعقل ان هو الا جملة افعال ترجع اليها</a:t>
            </a:r>
            <a:r>
              <a:rPr lang="ar-IQ" dirty="0" smtClean="0"/>
              <a:t>).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المطلب الاول: المعرفة العقلية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4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ان العقل البشري بحاجة الى من يعينه في تحصيل وسائل السعادة في الدنيا والاخرة </a:t>
            </a:r>
          </a:p>
          <a:p>
            <a:pPr algn="r" rtl="1"/>
            <a:r>
              <a:rPr lang="ar-IQ"/>
              <a:t>وهذا المعين يجب ان يكون من جنس البشر حتى يفهموا منه او عنه ما يقول وما يأتي به من عند ربه وهذا المعين هو النبي ، قال تعالى: ( لقد من الله على المؤمنين اذ بعث فيهم رسولا من انفسهم يتلوا عليهم ءاياته ويزكيهم ويعلمهم الكتاب والحكمة وان كانوا من قبل لفي ضلال مبين )</a:t>
            </a:r>
          </a:p>
          <a:p>
            <a:pPr marL="109728" indent="0" algn="r" rtl="1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/>
              <a:t>المطلب الثاني: حاجة العقل الانساني الى هدي النبوة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86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182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علم الكلام (النبوات)</vt:lpstr>
      <vt:lpstr>المطلب الاول: المعرفة العقلية</vt:lpstr>
      <vt:lpstr>المطلب الثاني: حاجة العقل الانساني الى هدي النبوة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الكلام (النبوات)</dc:title>
  <dc:creator>Maher</dc:creator>
  <cp:lastModifiedBy>Maher</cp:lastModifiedBy>
  <cp:revision>1</cp:revision>
  <dcterms:created xsi:type="dcterms:W3CDTF">2024-01-11T07:44:34Z</dcterms:created>
  <dcterms:modified xsi:type="dcterms:W3CDTF">2024-01-11T07:47:15Z</dcterms:modified>
</cp:coreProperties>
</file>