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5D61766-537E-4CFA-A535-9D8F2181956A}" type="datetimeFigureOut">
              <a:rPr lang="en-US" smtClean="0"/>
              <a:t>1/11/2024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3FADC80-E7BC-434E-A139-B04649188C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FADC80-E7BC-434E-A139-B04649188C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FADC80-E7BC-434E-A139-B04649188C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FADC80-E7BC-434E-A139-B04649188CD0}"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3FADC80-E7BC-434E-A139-B04649188CD0}"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FADC80-E7BC-434E-A139-B04649188CD0}"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3FADC80-E7BC-434E-A139-B04649188CD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3FADC80-E7BC-434E-A139-B04649188CD0}"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5D61766-537E-4CFA-A535-9D8F2181956A}" type="datetimeFigureOut">
              <a:rPr lang="en-US" smtClean="0"/>
              <a:t>1/11/2024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3FADC80-E7BC-434E-A139-B04649188C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5D61766-537E-4CFA-A535-9D8F2181956A}" type="datetimeFigureOut">
              <a:rPr lang="en-US" smtClean="0"/>
              <a:t>1/11/2024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3FADC80-E7BC-434E-A139-B04649188CD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5D61766-537E-4CFA-A535-9D8F2181956A}" type="datetimeFigureOut">
              <a:rPr lang="en-US" smtClean="0"/>
              <a:t>1/11/2024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3FADC80-E7BC-434E-A139-B04649188CD0}"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5D61766-537E-4CFA-A535-9D8F2181956A}" type="datetimeFigureOut">
              <a:rPr lang="en-US" smtClean="0"/>
              <a:t>1/11/2024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3FADC80-E7BC-434E-A139-B04649188C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علم الكلام (النبوات)</a:t>
            </a:r>
            <a:endParaRPr lang="en-US" dirty="0"/>
          </a:p>
        </p:txBody>
      </p:sp>
      <p:sp>
        <p:nvSpPr>
          <p:cNvPr id="3" name="Subtitle 2"/>
          <p:cNvSpPr>
            <a:spLocks noGrp="1"/>
          </p:cNvSpPr>
          <p:nvPr>
            <p:ph type="subTitle" idx="1"/>
          </p:nvPr>
        </p:nvSpPr>
        <p:spPr/>
        <p:txBody>
          <a:bodyPr/>
          <a:lstStyle/>
          <a:p>
            <a:r>
              <a:rPr lang="ar-IQ" dirty="0"/>
              <a:t>المبحث الثاني: مناقشة منكري النبوات</a:t>
            </a:r>
            <a:endParaRPr lang="ar-IQ" dirty="0" smtClean="0"/>
          </a:p>
        </p:txBody>
      </p:sp>
    </p:spTree>
    <p:extLst>
      <p:ext uri="{BB962C8B-B14F-4D97-AF65-F5344CB8AC3E}">
        <p14:creationId xmlns:p14="http://schemas.microsoft.com/office/powerpoint/2010/main" val="1150725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IQ" sz="4000" dirty="0"/>
              <a:t>لقد ذهب قوم من الناس الى القول بعدم حاجة الانسان الى هدي النبوة ووحي الرسالة</a:t>
            </a:r>
          </a:p>
          <a:p>
            <a:pPr algn="r" rtl="1"/>
            <a:r>
              <a:rPr lang="ar-IQ" sz="4000" dirty="0"/>
              <a:t>زاعمين ان الانسان يستطيع ان يقوم وحده وان يكتفي بعقله في تنظيم حياته وتلبية </a:t>
            </a:r>
            <a:r>
              <a:rPr lang="ar-IQ" sz="4000" dirty="0" smtClean="0"/>
              <a:t>حاجاته</a:t>
            </a:r>
            <a:endParaRPr lang="ar-IQ" sz="4000" dirty="0"/>
          </a:p>
        </p:txBody>
      </p:sp>
      <p:sp>
        <p:nvSpPr>
          <p:cNvPr id="3" name="Title 2"/>
          <p:cNvSpPr>
            <a:spLocks noGrp="1"/>
          </p:cNvSpPr>
          <p:nvPr>
            <p:ph type="title"/>
          </p:nvPr>
        </p:nvSpPr>
        <p:spPr/>
        <p:txBody>
          <a:bodyPr/>
          <a:lstStyle/>
          <a:p>
            <a:pPr algn="ctr"/>
            <a:r>
              <a:rPr lang="ar-IQ" dirty="0"/>
              <a:t>المبحث الثاني: مناقشة منكري النبوات</a:t>
            </a:r>
            <a:endParaRPr lang="en-US" dirty="0"/>
          </a:p>
        </p:txBody>
      </p:sp>
    </p:spTree>
    <p:extLst>
      <p:ext uri="{BB962C8B-B14F-4D97-AF65-F5344CB8AC3E}">
        <p14:creationId xmlns:p14="http://schemas.microsoft.com/office/powerpoint/2010/main" val="263704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r" rtl="1"/>
            <a:r>
              <a:rPr lang="ar-IQ" sz="3200" dirty="0"/>
              <a:t>والذاهبون الى ذلك فريقان:</a:t>
            </a:r>
          </a:p>
          <a:p>
            <a:pPr algn="r" rtl="1"/>
            <a:r>
              <a:rPr lang="ar-IQ" sz="3200" dirty="0"/>
              <a:t>الاول: ينكر النبوات والرسالات السماوية </a:t>
            </a:r>
            <a:r>
              <a:rPr lang="ar-IQ" sz="3200" dirty="0" err="1"/>
              <a:t>لانه</a:t>
            </a:r>
            <a:r>
              <a:rPr lang="ar-IQ" sz="3200" dirty="0"/>
              <a:t> ينكر الاله تعالى ة ولا يعترف بوجوده</a:t>
            </a:r>
          </a:p>
          <a:p>
            <a:pPr algn="r" rtl="1"/>
            <a:r>
              <a:rPr lang="ar-IQ" sz="3200" dirty="0"/>
              <a:t>الثاني: يعترف بوجود الله تعالى ويؤمن به ولكنه ينكر النبوات والرسالات السماوية مكتفين بما تدركه عقولهم من خير او شر زاعمين ان بعث الرسل مناف للحكمة فلا يقع من الحكيم تبارك وتعالى ومنهم ( براهمة الهند والصابئة وبعض الفلاسفة </a:t>
            </a:r>
            <a:r>
              <a:rPr lang="ar-IQ" sz="3200" dirty="0" smtClean="0"/>
              <a:t>)</a:t>
            </a:r>
            <a:endParaRPr lang="ar-IQ" sz="3200" dirty="0"/>
          </a:p>
        </p:txBody>
      </p:sp>
      <p:sp>
        <p:nvSpPr>
          <p:cNvPr id="3" name="Title 2"/>
          <p:cNvSpPr>
            <a:spLocks noGrp="1"/>
          </p:cNvSpPr>
          <p:nvPr>
            <p:ph type="title"/>
          </p:nvPr>
        </p:nvSpPr>
        <p:spPr/>
        <p:txBody>
          <a:bodyPr/>
          <a:lstStyle/>
          <a:p>
            <a:pPr algn="ctr"/>
            <a:r>
              <a:rPr lang="ar-IQ" dirty="0"/>
              <a:t>المبحث الثاني: مناقشة منكري النبوات</a:t>
            </a:r>
            <a:endParaRPr lang="en-US" dirty="0"/>
          </a:p>
        </p:txBody>
      </p:sp>
    </p:spTree>
    <p:extLst>
      <p:ext uri="{BB962C8B-B14F-4D97-AF65-F5344CB8AC3E}">
        <p14:creationId xmlns:p14="http://schemas.microsoft.com/office/powerpoint/2010/main" val="37113144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TotalTime>
  <Words>113</Words>
  <Application>Microsoft Office PowerPoint</Application>
  <PresentationFormat>On-screen Show (4:3)</PresentationFormat>
  <Paragraphs>9</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Concourse</vt:lpstr>
      <vt:lpstr>علم الكلام (النبوات)</vt:lpstr>
      <vt:lpstr>المبحث الثاني: مناقشة منكري النبوات</vt:lpstr>
      <vt:lpstr>المبحث الثاني: مناقشة منكري النبوات</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الكلام (النبوات)</dc:title>
  <dc:creator>Maher</dc:creator>
  <cp:lastModifiedBy>Maher</cp:lastModifiedBy>
  <cp:revision>2</cp:revision>
  <dcterms:created xsi:type="dcterms:W3CDTF">2024-01-11T07:44:34Z</dcterms:created>
  <dcterms:modified xsi:type="dcterms:W3CDTF">2024-01-11T07:49:32Z</dcterms:modified>
</cp:coreProperties>
</file>