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61766-537E-4CFA-A535-9D8F2181956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FADC80-E7BC-434E-A139-B04649188C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الكلام (النبوات)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المبحث الثالث: النبوة العامة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1507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IQ" sz="4000" dirty="0"/>
              <a:t>النبي والرسول في اللغة</a:t>
            </a:r>
          </a:p>
          <a:p>
            <a:pPr algn="r" rtl="1"/>
            <a:r>
              <a:rPr lang="ar-IQ" sz="4000" dirty="0"/>
              <a:t>النبي والرسول في الاصطلاح</a:t>
            </a:r>
          </a:p>
          <a:p>
            <a:pPr algn="r" rtl="1"/>
            <a:r>
              <a:rPr lang="ar-IQ" sz="4000" dirty="0"/>
              <a:t>اثبات النبوة</a:t>
            </a:r>
          </a:p>
          <a:p>
            <a:pPr algn="r" rtl="1"/>
            <a:r>
              <a:rPr lang="ar-IQ" sz="4000" dirty="0"/>
              <a:t>النبوة اصطفاء واختيار من الله عز وجل</a:t>
            </a:r>
          </a:p>
          <a:p>
            <a:pPr algn="r" rtl="1"/>
            <a:r>
              <a:rPr lang="ar-IQ" sz="4000" dirty="0"/>
              <a:t>بشرية الرسل والانبياء</a:t>
            </a:r>
          </a:p>
          <a:p>
            <a:pPr algn="r" rtl="1"/>
            <a:r>
              <a:rPr lang="ar-IQ" sz="4000" dirty="0"/>
              <a:t>فوائد وقوع الاعراض البشرية بالأنبياء</a:t>
            </a:r>
          </a:p>
          <a:p>
            <a:pPr algn="r" rtl="1"/>
            <a:r>
              <a:rPr lang="ar-IQ" sz="4000" dirty="0"/>
              <a:t>الايمان بالأنبياء والرسل</a:t>
            </a:r>
          </a:p>
          <a:p>
            <a:pPr algn="r" rtl="1"/>
            <a:r>
              <a:rPr lang="ar-IQ" sz="4000" dirty="0"/>
              <a:t>عدد الانبياء</a:t>
            </a:r>
          </a:p>
          <a:p>
            <a:pPr algn="r" rtl="1"/>
            <a:r>
              <a:rPr lang="ar-IQ" sz="4000" dirty="0"/>
              <a:t>تكذيب الانبياء او تنقيصهم كفر</a:t>
            </a:r>
          </a:p>
          <a:p>
            <a:pPr algn="r" rtl="1"/>
            <a:r>
              <a:rPr lang="ar-IQ" sz="4000" dirty="0"/>
              <a:t>مهمة الانبياء وبعثهم الى امم العالم جميعا</a:t>
            </a:r>
          </a:p>
          <a:p>
            <a:pPr algn="r" rtl="1"/>
            <a:r>
              <a:rPr lang="ar-IQ" sz="4000" dirty="0"/>
              <a:t>القران الكريم والكتب السماوية الاخرى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المطلب الاول: النبوة ومهمتها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4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IQ" sz="3200" dirty="0"/>
              <a:t>صفات الرسل والانبياء</a:t>
            </a:r>
          </a:p>
          <a:p>
            <a:pPr algn="r" rtl="1"/>
            <a:r>
              <a:rPr lang="ar-IQ" sz="3200" dirty="0"/>
              <a:t>1- العصمة لغة : الحفظ.</a:t>
            </a:r>
          </a:p>
          <a:p>
            <a:pPr algn="r" rtl="1"/>
            <a:r>
              <a:rPr lang="ar-IQ" sz="3200" dirty="0"/>
              <a:t> واصطلاحا: هي لطف من الله تعالى يحمله على فعل الخير، ويزجره عن فعل الشر، مع بقاء الاختيار تحقيقا للابتلاء.</a:t>
            </a:r>
          </a:p>
          <a:p>
            <a:pPr algn="r" rtl="1"/>
            <a:r>
              <a:rPr lang="ar-IQ" sz="3200" dirty="0"/>
              <a:t>وهي نوعان: </a:t>
            </a:r>
          </a:p>
          <a:p>
            <a:pPr algn="r" rtl="1"/>
            <a:r>
              <a:rPr lang="ar-IQ" sz="3200" dirty="0"/>
              <a:t>النوع الاول: العصمة من الكبائر: وهي ما ترتب عليها من حد او توعد عليها بالنار او اللعنة او الغضب.</a:t>
            </a:r>
          </a:p>
          <a:p>
            <a:pPr algn="r" rtl="1"/>
            <a:r>
              <a:rPr lang="ar-IQ" sz="3200" dirty="0"/>
              <a:t>العصمة من الكفر.</a:t>
            </a:r>
          </a:p>
          <a:p>
            <a:pPr algn="r" rtl="1"/>
            <a:r>
              <a:rPr lang="ar-IQ" sz="3200" dirty="0"/>
              <a:t>العصمة من الكذب.</a:t>
            </a:r>
          </a:p>
          <a:p>
            <a:pPr algn="r" rtl="1"/>
            <a:r>
              <a:rPr lang="ar-IQ" sz="3200" dirty="0"/>
              <a:t>العصمة من الكبائر الاخرى.</a:t>
            </a:r>
          </a:p>
          <a:p>
            <a:pPr algn="r" rtl="1"/>
            <a:r>
              <a:rPr lang="ar-IQ" sz="3200" dirty="0"/>
              <a:t>النوع الثاني: العصمة من الصغائر: وهي ما ليس فيها حد في الدنيا ولا وعيد فب الاخرة.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المطلب الثاني: مستلزمات النبوة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1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والصغائر نوعان:</a:t>
            </a:r>
          </a:p>
          <a:p>
            <a:pPr algn="r" rtl="1"/>
            <a:r>
              <a:rPr lang="ar-IQ" sz="3600" dirty="0"/>
              <a:t>1- صغائر الخسة ، والانبياء معصومون منها قبل البعثة وبعدها فلا تصدر عنهم لا عمدا ولا سهوا.</a:t>
            </a:r>
          </a:p>
          <a:p>
            <a:pPr algn="r" rtl="1"/>
            <a:r>
              <a:rPr lang="ar-IQ" sz="3600" dirty="0"/>
              <a:t>2- الصغائر الاخرى: الانبياء غير معصومين منها قبل البعثة عمدا وسهوا ، اما بعد البعثة فهم معصومون منها عمدا وتجوز سهوا، لكن لا يصرون عليها لانهم يستغفرون الله فيغفر لهم</a:t>
            </a:r>
            <a:r>
              <a:rPr lang="ar-IQ" sz="3600" dirty="0" smtClean="0"/>
              <a:t>.</a:t>
            </a:r>
            <a:endParaRPr lang="ar-IQ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انواع الصغائر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0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1- العصمة وضدها الكذب والكفر وارتكاب الذنوب</a:t>
            </a:r>
          </a:p>
          <a:p>
            <a:pPr algn="r" rtl="1"/>
            <a:r>
              <a:rPr lang="ar-IQ" dirty="0"/>
              <a:t>2- التبليغ</a:t>
            </a:r>
          </a:p>
          <a:p>
            <a:pPr algn="r" rtl="1"/>
            <a:r>
              <a:rPr lang="ar-IQ" dirty="0"/>
              <a:t>3-الفطانة</a:t>
            </a:r>
          </a:p>
          <a:p>
            <a:pPr algn="r" rtl="1"/>
            <a:r>
              <a:rPr lang="ar-IQ" dirty="0"/>
              <a:t>4- الذكورة</a:t>
            </a:r>
          </a:p>
          <a:p>
            <a:pPr algn="r" rtl="1"/>
            <a:r>
              <a:rPr lang="ar-IQ" dirty="0"/>
              <a:t>5- السلامة من </a:t>
            </a:r>
            <a:r>
              <a:rPr lang="ar-IQ" dirty="0" smtClean="0"/>
              <a:t>النقائص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/>
              <a:t>صفات الانبياء</a:t>
            </a:r>
            <a:r>
              <a:rPr lang="ar-IQ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الوحي لغة يعني:</a:t>
            </a:r>
          </a:p>
          <a:p>
            <a:pPr algn="r" rtl="1"/>
            <a:r>
              <a:rPr lang="ar-IQ" dirty="0"/>
              <a:t>الاشارة</a:t>
            </a:r>
          </a:p>
          <a:p>
            <a:pPr algn="r" rtl="1"/>
            <a:r>
              <a:rPr lang="ar-IQ" dirty="0"/>
              <a:t>الرسالة</a:t>
            </a:r>
          </a:p>
          <a:p>
            <a:pPr algn="r" rtl="1"/>
            <a:r>
              <a:rPr lang="ar-IQ" dirty="0"/>
              <a:t>الالهام</a:t>
            </a:r>
          </a:p>
          <a:p>
            <a:pPr algn="r" rtl="1"/>
            <a:r>
              <a:rPr lang="ar-IQ" dirty="0"/>
              <a:t>الكلام الخفي</a:t>
            </a:r>
          </a:p>
          <a:p>
            <a:pPr algn="r" rtl="1"/>
            <a:r>
              <a:rPr lang="ar-IQ" dirty="0"/>
              <a:t>الامر</a:t>
            </a:r>
          </a:p>
          <a:p>
            <a:pPr algn="r" rtl="1"/>
            <a:r>
              <a:rPr lang="ar-IQ" dirty="0"/>
              <a:t>الكتابة والمكتوب والكتاب</a:t>
            </a:r>
          </a:p>
          <a:p>
            <a:pPr algn="r" rtl="1"/>
            <a:r>
              <a:rPr lang="ar-IQ" dirty="0"/>
              <a:t>الوحي اصطلاحا: هو ان يعلم الله تعالى من اصطفاه من عباده كل ما اراد اطلاعه عليه من الوان الهداية والعلم، ولكن بطريقة سرية خفية غير معتادة للبشر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الوحي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الوجه الاول: وحيا وهو:</a:t>
            </a:r>
          </a:p>
          <a:p>
            <a:pPr algn="r" rtl="1"/>
            <a:r>
              <a:rPr lang="ar-IQ" sz="3600" dirty="0"/>
              <a:t>الالهام والقذف في القلب</a:t>
            </a:r>
          </a:p>
          <a:p>
            <a:pPr algn="r" rtl="1"/>
            <a:r>
              <a:rPr lang="ar-IQ" sz="3600" dirty="0"/>
              <a:t>الرؤيا في المنام</a:t>
            </a:r>
          </a:p>
          <a:p>
            <a:pPr algn="r" rtl="1"/>
            <a:r>
              <a:rPr lang="ar-IQ" sz="3600" dirty="0"/>
              <a:t>الوجه الثاني: من وراء حجاب</a:t>
            </a:r>
          </a:p>
          <a:p>
            <a:pPr algn="r" rtl="1"/>
            <a:r>
              <a:rPr lang="ar-IQ" sz="3600" dirty="0"/>
              <a:t>الوجه الثالث: يرسل </a:t>
            </a:r>
            <a:r>
              <a:rPr lang="ar-IQ" sz="3600" dirty="0" smtClean="0"/>
              <a:t>رسولا</a:t>
            </a:r>
            <a:endParaRPr lang="ar-IQ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انواع الوحي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4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1- ان النبي (صلى الله عليه وسلم) انخلع من صورة البشرية الى صورة الملكية واخذه من جبريل.</a:t>
            </a:r>
          </a:p>
          <a:p>
            <a:pPr algn="r" rtl="1"/>
            <a:r>
              <a:rPr lang="ar-IQ" sz="3600" dirty="0"/>
              <a:t>2- ان الملك انخلع الى البشرية حتى </a:t>
            </a:r>
            <a:r>
              <a:rPr lang="ar-IQ" sz="3600" dirty="0" err="1"/>
              <a:t>ياخذه</a:t>
            </a:r>
            <a:r>
              <a:rPr lang="ar-IQ" sz="3600" dirty="0"/>
              <a:t> الرسول منه.</a:t>
            </a:r>
          </a:p>
          <a:p>
            <a:pPr algn="r" rtl="1"/>
            <a:r>
              <a:rPr lang="ar-IQ" sz="3600" dirty="0"/>
              <a:t>الوحي امر خارج عن النفس</a:t>
            </a:r>
          </a:p>
          <a:p>
            <a:pPr algn="r" rtl="1"/>
            <a:r>
              <a:rPr lang="ar-IQ" sz="3600" dirty="0"/>
              <a:t>شبهات واهية</a:t>
            </a:r>
          </a:p>
          <a:p>
            <a:pPr marL="109728" indent="0" algn="r" rtl="1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>كيفية الوحي ونزوله </a:t>
            </a:r>
            <a:r>
              <a:rPr lang="ar-IQ" dirty="0" smtClean="0"/>
              <a:t>على</a:t>
            </a:r>
            <a:br>
              <a:rPr lang="ar-IQ" dirty="0" smtClean="0"/>
            </a:br>
            <a:r>
              <a:rPr lang="ar-IQ" dirty="0" smtClean="0"/>
              <a:t> </a:t>
            </a:r>
            <a:r>
              <a:rPr lang="ar-IQ" dirty="0"/>
              <a:t>النبي (صلى الله عليه وسلم)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0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اعجاز القران الكريم</a:t>
            </a:r>
          </a:p>
          <a:p>
            <a:pPr algn="r" rtl="1"/>
            <a:r>
              <a:rPr lang="ar-IQ" sz="3600" dirty="0"/>
              <a:t>تحقق شروط الاعجاز في القران الكريم</a:t>
            </a:r>
          </a:p>
          <a:p>
            <a:pPr algn="r" rtl="1"/>
            <a:r>
              <a:rPr lang="ar-IQ" sz="3600" dirty="0"/>
              <a:t>وجوه اعجاز القران الكريم</a:t>
            </a:r>
          </a:p>
          <a:p>
            <a:pPr algn="r" rtl="1"/>
            <a:r>
              <a:rPr lang="ar-IQ" sz="3600" dirty="0"/>
              <a:t>اسلوب القران الكريم</a:t>
            </a:r>
          </a:p>
          <a:p>
            <a:pPr algn="r" rtl="1"/>
            <a:r>
              <a:rPr lang="ar-IQ" sz="3600" dirty="0"/>
              <a:t>خصائص اسلوب القران </a:t>
            </a:r>
            <a:r>
              <a:rPr lang="ar-IQ" sz="3600" dirty="0" smtClean="0"/>
              <a:t>الكريم</a:t>
            </a:r>
            <a:endParaRPr lang="ar-IQ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القران الكريم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0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366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علم الكلام (النبوات)</vt:lpstr>
      <vt:lpstr>المطلب الاول: النبوة ومهمتها</vt:lpstr>
      <vt:lpstr>المطلب الثاني: مستلزمات النبوة</vt:lpstr>
      <vt:lpstr>انواع الصغائر</vt:lpstr>
      <vt:lpstr>صفات الانبياء:</vt:lpstr>
      <vt:lpstr>الوحي</vt:lpstr>
      <vt:lpstr>انواع الوحي</vt:lpstr>
      <vt:lpstr>كيفية الوحي ونزوله على  النبي (صلى الله عليه وسلم)</vt:lpstr>
      <vt:lpstr>القران الكريم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(النبوات)</dc:title>
  <dc:creator>Maher</dc:creator>
  <cp:lastModifiedBy>Maher</cp:lastModifiedBy>
  <cp:revision>3</cp:revision>
  <dcterms:created xsi:type="dcterms:W3CDTF">2024-01-11T07:44:34Z</dcterms:created>
  <dcterms:modified xsi:type="dcterms:W3CDTF">2024-01-11T07:55:12Z</dcterms:modified>
</cp:coreProperties>
</file>