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4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0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7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4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0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8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5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881C3-89F9-4DC0-BDD4-46EAEF73F139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5D362-C585-48FD-94F8-2A99DE463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8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IQ" dirty="0" smtClean="0"/>
              <a:t>مادة النظم الاسلامية</a:t>
            </a:r>
            <a:br>
              <a:rPr lang="ar-IQ" dirty="0" smtClean="0"/>
            </a:br>
            <a:r>
              <a:rPr lang="ar-IQ" smtClean="0"/>
              <a:t>المرحلة الثانية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>الكورس الثاني/ مسائي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err="1" smtClean="0">
                <a:solidFill>
                  <a:schemeClr val="tx1"/>
                </a:solidFill>
              </a:rPr>
              <a:t>م.م</a:t>
            </a:r>
            <a:r>
              <a:rPr lang="ar-IQ" b="1" dirty="0" smtClean="0">
                <a:solidFill>
                  <a:schemeClr val="tx1"/>
                </a:solidFill>
              </a:rPr>
              <a:t>. </a:t>
            </a:r>
            <a:r>
              <a:rPr lang="ar-IQ" b="1" smtClean="0">
                <a:solidFill>
                  <a:schemeClr val="tx1"/>
                </a:solidFill>
              </a:rPr>
              <a:t>اسراء حميد مجيد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280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endParaRPr lang="ar-IQ" sz="1800" b="1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والعقود 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, وهذا يعني ان الشريعة لم تعط الصلاة والصيام والحج والزكاة وغيرها من عبادات الاسلام كوصفة موقوتة وصيغة تشريعية محدودة بالظروف , التي عاشتها في مستقبل تاريخها ؛ بل فرضت تلك العبادات على الانسان , وهو </a:t>
            </a:r>
            <a:r>
              <a:rPr lang="ar-IQ" sz="18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بزاول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عملية تحريك الالة بقوة الذرة , كما </a:t>
            </a:r>
            <a:r>
              <a:rPr lang="ar-IQ" sz="18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فرضتىها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على الانسان الذي كان يحرث الارض </a:t>
            </a:r>
            <a:r>
              <a:rPr lang="ar-IQ" sz="18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بمحراثة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اليدوي ؛ فلا تغيير فيها بتغير الزمان والمكان (1) . </a:t>
            </a:r>
          </a:p>
          <a:p>
            <a:pPr marL="0" indent="0" algn="just" rtl="1">
              <a:buNone/>
            </a:pP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فالمثالية والعبودية مفهومان مترابطان في الفكر الاسلامي كما بينه الشهيد محمد باقر الصدر , اذ ان الانسان </a:t>
            </a:r>
            <a:r>
              <a:rPr lang="ar-IQ" sz="18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لايحقق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خلافته لله في الارض الا بارتباطه بالله تعالى .</a:t>
            </a:r>
          </a:p>
          <a:p>
            <a:pPr marL="0" indent="0" algn="just" rtl="1">
              <a:buNone/>
            </a:pP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فالعبادات تتميز بالشمولية التي تجعل الانسان يؤسس أعماله ونشاطاته على الايمان بالله تعالى . ومعنى هذا ان الانسان في الاسلام </a:t>
            </a:r>
            <a:r>
              <a:rPr lang="ar-IQ" sz="1800" b="1" dirty="0" err="1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لايعيش</a:t>
            </a: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تناقضا داخليا بين روحه وجسده بين القيم الدينية ومتطلبات الحياة الاجتماعية والاقتصادية والسياسية . </a:t>
            </a:r>
          </a:p>
          <a:p>
            <a:pPr marL="0" indent="0" algn="just" rtl="1">
              <a:buNone/>
            </a:pP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__________________ </a:t>
            </a:r>
          </a:p>
          <a:p>
            <a:pPr marL="0" indent="0" algn="just" rtl="1">
              <a:buNone/>
            </a:pPr>
            <a:r>
              <a:rPr lang="ar-IQ" sz="18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الفتاوي الواضحة , للسيد محمد باقر الصدر : ص45 .</a:t>
            </a:r>
          </a:p>
        </p:txBody>
      </p:sp>
    </p:spTree>
    <p:extLst>
      <p:ext uri="{BB962C8B-B14F-4D97-AF65-F5344CB8AC3E}">
        <p14:creationId xmlns:p14="http://schemas.microsoft.com/office/powerpoint/2010/main" val="200787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sz="2400" b="1" dirty="0" smtClean="0"/>
              <a:t>المحاضرة </a:t>
            </a:r>
            <a:r>
              <a:rPr lang="ar-IQ" sz="2400" b="1" dirty="0" smtClean="0"/>
              <a:t>الثالثة</a:t>
            </a:r>
            <a:endParaRPr lang="en-US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أنواع النظم الاسلامية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علما مما تقدم ان من خصائص النظم الاسلامية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المشولية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ومن مظاهر شموليتها احكامها التي تشكل كل مجموعة منها نظاما خاصا , وسنفرد لكل محورا على حدة على النحو الاتي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1- النظام العقدي : وهو يعني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والامور الاعتقادية التي يجب على المسلم الايمان بها سواء ما يتعلق بذات الله ( عز وجل ) , أو ما يتعلق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بالانبياء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( عليهم الصلاة والسلام ) , أو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مايتعلق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بالامور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السمعية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الغيبية. 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2- نظام العبادة : وهو يعني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الشرعية الفقهية في مسائل العبادات , من حيث وجوبها ونوافلها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وندبها. 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3- النظام الاجتماعي : ويعني بالنواحي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الاحتماعية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والعائليى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مثل ما يتعلق بعلاقات الافراد بعضهم ببعضهم الاخر وواجب الفرد تجاه الجماعة وما الى ذلك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4- نظام الاخلاق : ويعني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المتعلقة بالفضائل والمكارم الخلقية , والاحكام التي تدعو الى الخير والفضيلة , وتنهي عن الشر والرذيلة . </a:t>
            </a: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5- نظام المال أو النظام الاقتصادي : ويعني بالنواحي المالية واحكام موارد الدولة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المسملة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ومصارفها , والخطط الاقتصادية التي ترتقي بحياة المجتمع المسلم .</a:t>
            </a: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9978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6- النظام السياسي (نظام الحكم ) : ويعني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بانظمة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 الحكم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وقواعدة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في الدولة المسلمة وتولية الحاكم والعلاقة بينه وبين المحكوم وحقوق كل منهما وواجباته والعقوبات المفروضة على المخالفين .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7- نظام العلاقات الدولية : ويعني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التي تتناول تنظيم علاقة الدولة الاسلامية بالدول الاخرى في السلم والحرب التي تتناول قوانين معاملة الاجانب غير المسلمين ( المستأمنين ) في الدولة المسلمة (1)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8- نظام الجهاد : والجهاد بذل المسلم طاقته وجهده في نصرة الاسلام ابتغاء مرضاة الله , ولهذا قيد الجهاد في الاسلام بأنه في سبيل الله ؛ ليدل على هذا المعنى الضروري لتحقق الجهاد الشرعي , قال تعالى ( الذين ءامنوا يقتلون في سبيل الله والذين كفروا يقتلون في سبيل الطاغوت ) (2)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9- نظام القضاء : يعد النظام القضائي الاسلامي من اروع النظم ؛ لان نواة مبادئ وتطبيقات القضاء الاسلامي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مستقاه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 القران الكريم والاحاديث النبوية الشريفة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ينظر المدخل لدراسة النظم الاسلامية , د . مفرج القوسي : ص 19 , النظم الاسلامية , منير البياتي : ص 19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سورة النساء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76 . </a:t>
            </a:r>
          </a:p>
          <a:p>
            <a:pPr marL="0" indent="0" algn="r" rtl="1">
              <a:buNone/>
            </a:pPr>
            <a:endParaRPr lang="en-US" sz="1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154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b="1" dirty="0" smtClean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نظام العبادة في الاسلام وفلسفته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الاسلام نظام كامل للحياة يوجه الانسان ؛ لكي يحقق كمالاته التي استحق بها مقام الخلافة أي يحصل لنفسه والجماعة الانسانية ايضا اسمى درجة من الكمال الانساني في الروح والخلق والمادة والعقل , وينظم علاقته بريه وعلاقته بريه وعلاقته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باخيه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الانسان في كل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مضاهر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الحياة (1) ؛  فهو دين لقد اسبغ الاسلام على جميع اعمال الانسان غالبا صفة العبادة شريطة الاخلاص النية لله سبحانه وتعالى , ولعل من ابرز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الايات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القرانية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التي تبين ذلك قوله تعالى في معرض حديثه عن المجاهدين في سبيله : ( ذلك بانهم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لايصيبهم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ظما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ولا نصب ولا مخمصة في سبيل الله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ولايطؤون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موطنا يغيظ الكفار ولا ينالون من عدو نيلا الا كتب لهم به عمل صالح ان الله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لايضيع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اجر المحسنين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ولاينفقون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نفقة صغيرة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ولاكبيرة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ولايقطعون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واديا الا كتب لهم ليجزيهم الله احسن ما كانوا يعملون ) (2) . وعليه يتضمن معنى العبادة الشمولي في الاسلام : الدين والحياة من جهة , وكيان الانسان ظاهرة وباطنه من جهة اخرى ؛ فالعبادة تشمل الشعائر المفروضة وكل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____________________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(1) موقف الاسلام من المعرفة والتقدم الفكري , د . محمود عبدالله : ص30 .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(2) التوبة / </a:t>
            </a:r>
            <a:r>
              <a:rPr lang="ar-IQ" sz="1800" b="1" dirty="0" err="1">
                <a:latin typeface="Simplified Arabic" pitchFamily="18" charset="-78"/>
                <a:ea typeface="Calibri"/>
                <a:cs typeface="Simplified Arabic" pitchFamily="18" charset="-78"/>
              </a:rPr>
              <a:t>الايتان</a:t>
            </a:r>
            <a:r>
              <a:rPr lang="ar-IQ" sz="1800" b="1" dirty="0">
                <a:latin typeface="Simplified Arabic" pitchFamily="18" charset="-78"/>
                <a:ea typeface="Calibri"/>
                <a:cs typeface="Simplified Arabic" pitchFamily="18" charset="-78"/>
              </a:rPr>
              <a:t> 120 – 121 . </a:t>
            </a: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marR="270510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indent="0" algn="r" rtl="1">
              <a:buNone/>
            </a:pPr>
            <a:endParaRPr lang="en-US" sz="1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38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endParaRPr lang="ar-IQ" sz="1800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أنواع التعبد التطوعي من ذكر وتلاوة واستغفار , وأخلاق انسانية وفضائل جامعة : كـ( صدق الحديث , وأداء الأمانة , وبر الوالدين , وصلة الارحام , والوفاء بالعهود , والاحسان للجار واليتيم والمسكين وابن السبيل , والمملوك من الادميين , والبهائم , والدعاء والذكر والقراءة ) , وأمثال ذلك من ضروب العبادة المشهورة , ومن أخلاق ربانية عالية : كـ( حب الله , ورسوله ) , واوليائه , وخشيته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والانابه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اليه , واخلاص الدين له , والصبر لحكمه , والشكر لنعمه , والرضا بقضائه , والتوكل عليه , والرجاء لرحمته , والخوف من عذابه , ... الخ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اولا : معنى العبادة :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العبادة لغة ؛ تعني الطاعة مع الخضوع , ومنه طريق معبد اذا كان مذللا الوطء (1) ؛ فاصل العبودية الذل والخضوع . يقال : تعبد فلان لفلان , اذ تذلل له . والعبادة هي عبارة عن نوع محدد من الخضوع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لايستحقه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الا المنعم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باعلى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اجناس النعم : كالحياة , والفهم , والسمع والبصر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أما التعبيد ؛ فيراد به مطلق التذليل . يقال : طريق معبد , اي ممهد للمشي عليه . والتعبد ايضا هو التنسك ويقال تعبده اتخذه عبدا (2) , على حين ان المقصود من قوله تعالى : ( فادخلي في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عبادي ) (3) ؛ اي في حزبي , اضافه معنى جديد للعبادة , الا وهو الولاء المطلق للمولى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لسان العرب , لابن منظور :( 3/273)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مختار الصاح : (1/198)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(3) الفجر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29 . </a:t>
            </a:r>
          </a:p>
          <a:p>
            <a:pPr marL="0" indent="0" algn="r" rtl="1"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970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سبحانه . وتبعا لذلك ؛ فان كلا من : العبادة والخضوع , والتذلل , والاستكانة , ليست سوى مترادفات في المعاني . </a:t>
            </a: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هذا على سبيل تحقيق معنى العبادة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ومذلولاتها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اما على سبيل تحقيق معانيها الروحية في تتضمن معنى الذل ومعنى الحب معا , فهي تتضمن غاية الذل لله تعالى , بغاية المحبة له ؛ فان اخر مراتب الحب هو التتيم . وان اصل العبادة محبة الله , بل افراده بالمحبة , وان يكون الحب كله لله , فلا يجب معه سواه , وانما يجب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لاجله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وفيه , واذا كانت المحبة له هي حقيقه عبوديته وسرها ؛ فهي انما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تتحق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باتباع امره واجتناب نهيه , وقد تضمنت العبادة في الاسلام كل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مايحبه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ويرضاه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من الاقوال والاعمال سواء الباطنة منها كالتفكر في خلق السموات والارض واختلاف الليل والنهار من أجل التوصل به الى تحصيل الايمان الراسخ بوجود الله سبحانه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ووحدانيته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وعدله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وارسالة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للانبياء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وحشره الناس غدا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للحياب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يوم الجزاء , ام كان عملا ظاهريا وموقفا خارجيا منطلقا من ذلك الايمان من أجل ان يتوصل المكلف بهذا العبادة بكلا شقيها الباطني والظاهري الى ما اراد اله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سبحانة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له ان يصل اليه , ويحصل عليه من السعادة في الدنيا والاخرة , وذلك بحكم كون العبادة الغاية المرضية له , التي خلق الخلق من أجلها , قال تعالى : ( وما خلقت الجن والانس الا ليعبدون ) (1) , وبها أرسل </a:t>
            </a: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_______________________</a:t>
            </a: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سورة الذاريات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56 . </a:t>
            </a: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dirty="0">
              <a:latin typeface="Simplified Arabic" pitchFamily="18" charset="-78"/>
              <a:cs typeface="Simplified Arabic" pitchFamily="18" charset="-78"/>
            </a:endParaRP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IQ" sz="1800" dirty="0">
              <a:latin typeface="Simplified Arabic" pitchFamily="18" charset="-78"/>
              <a:cs typeface="Simplified Arabic" pitchFamily="18" charset="-78"/>
            </a:endParaRPr>
          </a:p>
          <a:p>
            <a:pPr marL="0" marR="269875" indent="0" algn="just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903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جميع الرسل , قال تعالى : ( ولقد بعثنا في كل امة رسولا ان اعبدوا الله واجتنبوا الطاغوت ) (1) .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ان العبادة حق الله تعالى على العبادة , قال النبي ( ص ) لمعاذ : ((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يامعاذ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هل تدرى ما حق الله على عبادة وما حق العباد على الله )) ؟ قال معاذ : الله ورسوله أعلم قال : (( فان حق الله على العباد ان يعبدوه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ولايشركوا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به شيئا , وحق العباد على الله تعالى الا يعذب من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لايشضرك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به شيئا )) ؛ فقلت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يارسول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الله : افلا ابشر به الناس ؟ قال : ((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لاتبشرهم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, فيتكلوا )) (2)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وجدير بالذكر ان مراتب العبادة في الاسلام تضم الى جانب هذا الاصل العظيم ( المحبة ) اصلين اخرين هما : الحوف , الرجاء (3) .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فالخوف من الله تعالى ملازم للرجاء كـ( جناحي الطائر ) اذا استويا استطاع ان يتحرك ويطير , واذا اختل احدهما حيل بينه وبين ذلك , وهو ما عبر عنه سبحانه بالقول : ( اولئك الذين يدعون يبتغون الى ربهم الوسيلة ايهم اقرب ويرجون رحمته ويخافون عذابه ان عذاب ربك كان محذورا ) (4) , اذا اشتملت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على درجات الايمان الثلاث التي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لايقوم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بناؤه الا عليها , الا وهي : ( الحب , والخوف , والرجاء ) , فابتغاء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________________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(1) سورة النحل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36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(2) الجامع الصحيح , للبخاري : (ح- 2856 ) 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(3) فلسفة العبادة في الاسلام , السيد احمد عزمي طه , مقال في مجلة التسامح – لبنان , العدد 30 ,لسنة 2010 م . (4) سورة الاسراء /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57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526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الوسيلة اليه يعني : طلب القرب منه سبحانه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بالطاعه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والعبادة , وذلك لان من لم يعتقد ذلك اعتقادا جازما واحتمل عنده أن يكون سدى مهملا لا يطالب بالعبادة , ولا يؤاخذ بها من جهة رب مريد مختار , ولا تقع عبادته , وان باشرها بجوارحه بموقع من قلبه ,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ولاتفتح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بابا بينه وبين ربه , وكانت عادة كسائر عاداته .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ثانيا : فلسفة العبادة :</a:t>
            </a: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مما تقدم فان تقدم المدلولات اللغوية والمفاهيم الروحية تدور كلها في فلك المعنى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الاسملا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للعبادة التي تؤول الى النظر في فلسفتها واستخراج القيم الروحية فان البحث في فلسفة العبادة ماهي الا محاولة لبيان مفهوم العبادة وروحها , والاسس التي تقوم عليها , والمبادئ التي تنطلق منها , والغاية التي تؤدي اليها , والثمرات التي تنتج عن ممارستها , وعلاقتها بالغيب والتاريخ الذي يؤمن به الانسان , وكل ذلك بطريقة عقلية ووجدانية , الأمر الذي يزيد حقيقة العبادة التي تجعل الانسان يعيش في حالة من الالتزام بقضايا المجتمع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ووعية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بحركة التاريخ , والعبادات في الاسلام ليست حالة انفعالية ؛ بل هي حضور الانسان كله جسما وعقلا وعاطفة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مؤطرة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الشرعية وما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تقتضيه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العبادات من نظرة الى الكون والحياة ؛ فالفلسفة المستنبطة من العبادات في فلسفة منقطعة النظير ؛ فمفاهيم الفلسفة  الغربية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لاتطيقان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تشكلقالبا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لما تزخر به العبادات من عواطف وقيم وعقلانية صارمة ووعي بحركة التاريخ (1) . </a:t>
            </a: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(1) ينظر نظام العبادات في الاسلام , للشهيد الصدر : ص 145. </a:t>
            </a: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4495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 rtl="1">
              <a:buNone/>
            </a:pPr>
            <a:endParaRPr lang="ar-IQ" sz="1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ان عدم طرح العبادات وكل ما يتعلق بعالم الغيب ( كذات الله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سبحانة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وتعالى وصفاته ) للاجتهاد يعني , من وجهة نظر الشريعة , ان الاحكام في هذا المجال هي احكام توقيفية , ولا يسوغ الحديث فيها الا على وفق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ماقرره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الشارع العليم الحكيم , وعرض القران الكريم القضايا العملية للاجتهاد , اي سمح بتدخل العقل بحسب متطلبات الشرع ومقتضيات الواقع ؛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فالاحكام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المرتبطة بالمعاملات هي احكام توقيفية صاغ الشرع حدودها ومبادئها ؛ اما في مجال العبادات ومجال الغيبيات ؛ فلم يكتف القران الكريم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باعطاء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المبادئ العامة ؛ بل انه قدمها في صورتها النهائية التي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لاتقبل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أي تجاوز ؛ فتفسير العبادات ميتافيزيقيا خارج عن طاقة الانسان , ولا كلام لبشر بعد كلام الله في هذا المجال ؛ لان كل محاولة لعقلنة العبادات تخرج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بالانسان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عن حدود المعقولية . </a:t>
            </a:r>
          </a:p>
          <a:p>
            <a:pPr marL="0" indent="0" algn="just" rtl="1">
              <a:buNone/>
            </a:pPr>
            <a:endParaRPr lang="ar-IQ" sz="18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 rtl="1">
              <a:buNone/>
            </a:pP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يقول 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الشهيد محمد باقر الصدر : &lt;&lt; </a:t>
            </a:r>
            <a:r>
              <a:rPr lang="ar-IQ" sz="1800" b="1" dirty="0" err="1">
                <a:latin typeface="Simplified Arabic" pitchFamily="18" charset="-78"/>
                <a:cs typeface="Simplified Arabic" pitchFamily="18" charset="-78"/>
              </a:rPr>
              <a:t>نئام</a:t>
            </a:r>
            <a:r>
              <a:rPr lang="ar-IQ" sz="1800" b="1" dirty="0">
                <a:latin typeface="Simplified Arabic" pitchFamily="18" charset="-78"/>
                <a:cs typeface="Simplified Arabic" pitchFamily="18" charset="-78"/>
              </a:rPr>
              <a:t> العبادات في الشريعة الاسلامية يمثل احد اوجهها الثابتة , التي لا تتأثر بطريقة الحياة العامة , وظروف التطور المدني في حياة الانسان الا بقدر يسير , خلافا لجوانب تشريعية اخرى مرنة ومتحركة , يتأثر أسلوب تحقيقها وتطبيقها بظروف التطور المدني في حياة الانسان كنظام المعاملات </a:t>
            </a:r>
            <a:r>
              <a:rPr lang="ar-IQ" sz="1800" b="1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 algn="r" rtl="1">
              <a:buNone/>
            </a:pPr>
            <a:endParaRPr lang="en-US" sz="1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791983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1862</Words>
  <Application>Microsoft Office PowerPoint</Application>
  <PresentationFormat>عرض على الشاشة (3:4)‏</PresentationFormat>
  <Paragraphs>68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مادة النظم الاسلامية المرحلة الثانية  الكورس الثاني/ مسائي</vt:lpstr>
      <vt:lpstr>المحاضرة الثالثة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مادة النظم الاسلامية  الكورس الثاني</dc:title>
  <dc:creator>Maher</dc:creator>
  <cp:lastModifiedBy>Maher</cp:lastModifiedBy>
  <cp:revision>11</cp:revision>
  <dcterms:created xsi:type="dcterms:W3CDTF">2025-09-07T15:15:47Z</dcterms:created>
  <dcterms:modified xsi:type="dcterms:W3CDTF">2025-09-07T19:18:04Z</dcterms:modified>
</cp:coreProperties>
</file>