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77667-96B7-445C-8E03-DF8B994D8CC8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95F5E-8DA5-4664-960C-D6FF4D0D1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313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77667-96B7-445C-8E03-DF8B994D8CC8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95F5E-8DA5-4664-960C-D6FF4D0D1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948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77667-96B7-445C-8E03-DF8B994D8CC8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95F5E-8DA5-4664-960C-D6FF4D0D1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354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77667-96B7-445C-8E03-DF8B994D8CC8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95F5E-8DA5-4664-960C-D6FF4D0D1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442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77667-96B7-445C-8E03-DF8B994D8CC8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95F5E-8DA5-4664-960C-D6FF4D0D1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119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77667-96B7-445C-8E03-DF8B994D8CC8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95F5E-8DA5-4664-960C-D6FF4D0D1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386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77667-96B7-445C-8E03-DF8B994D8CC8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95F5E-8DA5-4664-960C-D6FF4D0D1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434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77667-96B7-445C-8E03-DF8B994D8CC8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95F5E-8DA5-4664-960C-D6FF4D0D1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664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77667-96B7-445C-8E03-DF8B994D8CC8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95F5E-8DA5-4664-960C-D6FF4D0D1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866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77667-96B7-445C-8E03-DF8B994D8CC8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95F5E-8DA5-4664-960C-D6FF4D0D1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9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77667-96B7-445C-8E03-DF8B994D8CC8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95F5E-8DA5-4664-960C-D6FF4D0D1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185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D77667-96B7-445C-8E03-DF8B994D8CC8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A95F5E-8DA5-4664-960C-D6FF4D0D1E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788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1262130" y="2178430"/>
            <a:ext cx="9144000" cy="2387600"/>
          </a:xfrm>
        </p:spPr>
        <p:txBody>
          <a:bodyPr>
            <a:normAutofit fontScale="90000"/>
          </a:bodyPr>
          <a:lstStyle/>
          <a:p>
            <a:pPr algn="ctr" rtl="1"/>
            <a:r>
              <a:rPr lang="en-US" dirty="0"/>
              <a:t/>
            </a:r>
            <a:br>
              <a:rPr lang="en-US" dirty="0"/>
            </a:br>
            <a:r>
              <a:rPr lang="ar-SA" dirty="0"/>
              <a:t>المادة: أصول الفقه</a:t>
            </a:r>
            <a:r>
              <a:rPr lang="ar-IQ" dirty="0" smtClean="0"/>
              <a:t/>
            </a:r>
            <a:br>
              <a:rPr lang="ar-IQ" dirty="0" smtClean="0"/>
            </a:br>
            <a:r>
              <a:rPr lang="ar-IQ" dirty="0" smtClean="0"/>
              <a:t/>
            </a:r>
            <a:br>
              <a:rPr lang="ar-IQ" dirty="0" smtClean="0"/>
            </a:br>
            <a:r>
              <a:rPr lang="ar-SA" dirty="0" smtClean="0"/>
              <a:t>الأحكام </a:t>
            </a:r>
            <a:r>
              <a:rPr lang="ar-SA" dirty="0"/>
              <a:t>الشرعية العملية</a:t>
            </a:r>
            <a:r>
              <a:rPr lang="en-US" dirty="0"/>
              <a:t/>
            </a:r>
            <a:br>
              <a:rPr lang="en-US" dirty="0"/>
            </a:br>
            <a:r>
              <a:rPr lang="ar-SA" dirty="0"/>
              <a:t>إعداد</a:t>
            </a:r>
            <a:r>
              <a:rPr lang="en-US" dirty="0" smtClean="0"/>
              <a:t>:</a:t>
            </a:r>
            <a:r>
              <a:rPr lang="ar-IQ" dirty="0" smtClean="0"/>
              <a:t>أ.م.د شروق سلمان حسن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ar-SA" dirty="0"/>
              <a:t>التاريخ</a:t>
            </a:r>
            <a:r>
              <a:rPr lang="en-US" dirty="0"/>
              <a:t>: </a:t>
            </a:r>
            <a:r>
              <a:rPr lang="ar-IQ" i="1" dirty="0" smtClean="0"/>
              <a:t> 2026م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77272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09363" y="999830"/>
            <a:ext cx="6096000" cy="55092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/>
            <a:r>
              <a:rPr lang="ar-SA" sz="3200" kern="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الخاتمة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خلاصة الأحكام الشرعية العملية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الأحكام الشرعية تنظم حياة المسلم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تنقسم إلى أحكام تكليفية وأحكام وضعية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الأحكام التكليفية خمسة: الواجب، المندوب، المباح، المكروه، الحرام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الأحكام الوضعية تشمل: السبب، الشرط، المانع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فهم هذه الأحكام يساعد على تطبيق الشريعة بصورة صحيحة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76271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10118" y="1389569"/>
            <a:ext cx="60960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/>
            <a:r>
              <a:rPr lang="ar-SA" sz="3200" kern="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مقدمة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الأحكام الشرعية العملية من أهم موضوعات أصول الفقه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تنظم علاقة الإنسان بربه وبنفسه وبالمجتمع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تستمد من الأدلة الشرعية المعتبرة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تهدف إلى تحقيق مصالح العباد في الدنيا والآخرة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25473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90422" y="1308922"/>
            <a:ext cx="6096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/>
            <a:r>
              <a:rPr lang="ar-SA" sz="3200" kern="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تعريف الحكم الشرعي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تعريف الحكم الشرعي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هو: خطاب الله تعالى المتعلق بأفعال المكلفين اقتضاءً أو تخييراً أو وضعاً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عناصر التعريف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خطاب الله تعالى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أفعال المكلفين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الطلب أو الإباحة أو الوضع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93987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74513" y="1701831"/>
            <a:ext cx="60960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/>
            <a:r>
              <a:rPr lang="ar-SA" sz="3200" kern="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أقسام الحكم الشرعي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ينقسم الحكم الشرعي إلى قسمين رئيسيين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الحكم التكليفي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الحكم الوضعي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ويعد هذان القسمان أساس دراسة الأحكام الشرعية العملية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97846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64665" y="558574"/>
            <a:ext cx="6096000" cy="600164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/>
            <a:r>
              <a:rPr lang="ar-SA" sz="3200" kern="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الحكم التكليفي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تعريفه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هو ما اقتضى طلب فعل أو ترك أو التخيير بين الفعل والترك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أقسامه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الواجب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المندوب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المباح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المكروه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الحرام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ويُعرف بالأحكام التكليفية الخمسة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6230559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13149" y="903134"/>
            <a:ext cx="6096000" cy="501675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/>
            <a:r>
              <a:rPr lang="ar-SA" sz="3200" kern="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الواجب والمندوب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الواجب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ما طلب الشارع فعله على وجه الإلزام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مثال: الصلاة المفروضة، صيام رمضان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المندوب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ما طلب الشارع فعله دون إلزام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مثال: صلاة الضحى، الصدقة النافلة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الأثر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فاعل الواجب يثاب وتاركُه يستحق العقاب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فاعل المندوب يثاب ولا يعاقب تاركه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539463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97239" y="854788"/>
            <a:ext cx="6096000" cy="55092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/>
            <a:r>
              <a:rPr lang="ar-SA" sz="3200" kern="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المباح والمكروه والحرام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المباح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ما خُيِّر المكلف بين فعله وتركه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مثال: أنواع المأكل والمشرب المباحة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المكروه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ما طلب الشارع تركه دون إلزام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مثال: الإسراف في المباحات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الحرام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ما طلب الشارع تركه على وجه الإلزام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مثال: السرقة، الربا، الزنا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693715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39661" y="233434"/>
            <a:ext cx="6096000" cy="600164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/>
            <a:r>
              <a:rPr lang="ar-SA" sz="3200" kern="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الحكم الوضعي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تعريفه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ما جعله الشارع سبباً أو شرطاً أو مانعاً لحكم شرعي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أقسامه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السبب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الشرط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المانع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أهميته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يساعد على فهم ارتباط الأحكام بأسبابها وشروطها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615938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35876" y="1031924"/>
            <a:ext cx="6096000" cy="55092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/>
            <a:r>
              <a:rPr lang="ar-SA" sz="3200" kern="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أمثلة على الحكم الوضعي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السبب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دخول وقت الصلاة سبب لوجوبها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الشرط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الطهارة شرط لصحة الصلاة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المانع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الحيض مانع من وجوب الصلاة على المرأة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النتيجة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لا يترتب الحكم الشرعي إلا بتوافر السبب والشرط وانتفاء المانع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428751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21</Words>
  <Application>Microsoft Office PowerPoint</Application>
  <PresentationFormat>Widescreen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 المادة: أصول الفقه  الأحكام الشرعية العملية إعداد:أ.م.د شروق سلمان حسن  التاريخ:  2026م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الأحكام الشرعية العملية الشريحة 1: الغلاف الأحكام الشرعية العملية إعداد: __ المادة: أصول الفقه التاريخ: __ </dc:title>
  <dc:creator>hp</dc:creator>
  <cp:lastModifiedBy>hp</cp:lastModifiedBy>
  <cp:revision>2</cp:revision>
  <dcterms:created xsi:type="dcterms:W3CDTF">2026-06-12T11:45:11Z</dcterms:created>
  <dcterms:modified xsi:type="dcterms:W3CDTF">2026-06-12T13:36:42Z</dcterms:modified>
</cp:coreProperties>
</file>