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84D12E-2FB6-44B1-AFD5-28533B70BE38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C936-D238-471E-844A-182AC4BA2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586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BFC936-D238-471E-844A-182AC4BA2E0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79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65CCD-090A-41CC-AD0C-59D3CA63A63E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99CFB-0019-4F0C-9A85-E25C8BAFA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991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65CCD-090A-41CC-AD0C-59D3CA63A63E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99CFB-0019-4F0C-9A85-E25C8BAFA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997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65CCD-090A-41CC-AD0C-59D3CA63A63E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99CFB-0019-4F0C-9A85-E25C8BAFA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060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65CCD-090A-41CC-AD0C-59D3CA63A63E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99CFB-0019-4F0C-9A85-E25C8BAFA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870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65CCD-090A-41CC-AD0C-59D3CA63A63E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99CFB-0019-4F0C-9A85-E25C8BAFA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458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65CCD-090A-41CC-AD0C-59D3CA63A63E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99CFB-0019-4F0C-9A85-E25C8BAFA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982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65CCD-090A-41CC-AD0C-59D3CA63A63E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99CFB-0019-4F0C-9A85-E25C8BAFA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843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65CCD-090A-41CC-AD0C-59D3CA63A63E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99CFB-0019-4F0C-9A85-E25C8BAFA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128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65CCD-090A-41CC-AD0C-59D3CA63A63E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99CFB-0019-4F0C-9A85-E25C8BAFA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928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65CCD-090A-41CC-AD0C-59D3CA63A63E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99CFB-0019-4F0C-9A85-E25C8BAFA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302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65CCD-090A-41CC-AD0C-59D3CA63A63E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99CFB-0019-4F0C-9A85-E25C8BAFA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38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65CCD-090A-41CC-AD0C-59D3CA63A63E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99CFB-0019-4F0C-9A85-E25C8BAFA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04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429555" y="554038"/>
            <a:ext cx="9144000" cy="5949950"/>
          </a:xfrm>
        </p:spPr>
        <p:txBody>
          <a:bodyPr>
            <a:normAutofit/>
          </a:bodyPr>
          <a:lstStyle/>
          <a:p>
            <a:pPr algn="ctr" rtl="1"/>
            <a:r>
              <a:rPr lang="ar-SA" sz="4800" dirty="0"/>
              <a:t>المادة: أصول الفقه</a:t>
            </a:r>
            <a:r>
              <a:rPr lang="ar-IQ" sz="4800" dirty="0" smtClean="0"/>
              <a:t/>
            </a:r>
            <a:br>
              <a:rPr lang="ar-IQ" sz="4800" dirty="0" smtClean="0"/>
            </a:br>
            <a:r>
              <a:rPr lang="ar-SA" sz="4800" dirty="0" smtClean="0"/>
              <a:t>الأدلة </a:t>
            </a:r>
            <a:r>
              <a:rPr lang="ar-SA" sz="4800" dirty="0"/>
              <a:t>المختلف فيها في أصول الفقه (العرف – المصلحة المرسلة – الاستحسان – الاستصحاب)</a:t>
            </a:r>
            <a:r>
              <a:rPr lang="en-US" sz="4800" dirty="0"/>
              <a:t/>
            </a:r>
            <a:br>
              <a:rPr lang="en-US" sz="4800" dirty="0"/>
            </a:br>
            <a:r>
              <a:rPr lang="ar-SA" sz="4800" dirty="0"/>
              <a:t>إعداد</a:t>
            </a:r>
            <a:r>
              <a:rPr lang="en-US" sz="4800" dirty="0" smtClean="0"/>
              <a:t>:</a:t>
            </a:r>
            <a:r>
              <a:rPr lang="ar-IQ" sz="4800" dirty="0" smtClean="0"/>
              <a:t>أ.م.د شروق سلمان حسن</a:t>
            </a: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ar-SA" sz="4800" dirty="0" smtClean="0"/>
              <a:t>التاريخ</a:t>
            </a:r>
            <a:r>
              <a:rPr lang="ar-IQ" sz="4800" dirty="0" smtClean="0"/>
              <a:t>: 2026م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60538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38907" y="0"/>
            <a:ext cx="6096000" cy="608692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>
              <a:lnSpc>
                <a:spcPct val="115000"/>
              </a:lnSpc>
            </a:pPr>
            <a:r>
              <a:rPr lang="ar-SA" sz="20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الخاتمة</a:t>
            </a:r>
            <a: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0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خلاصة الأدلة المختلف فيها</a:t>
            </a:r>
            <a: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0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الدليل</a:t>
            </a:r>
            <a: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0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المقصود به</a:t>
            </a:r>
            <a: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0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العرف</a:t>
            </a:r>
            <a: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0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ما اعتاده الناس ولم يخالف الشرع</a:t>
            </a:r>
            <a: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0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المصلحة المرسلة</a:t>
            </a:r>
            <a: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0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تحقيق المصلحة التي لم يرد نص بشأنها</a:t>
            </a:r>
            <a: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0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الاستحسان</a:t>
            </a:r>
            <a: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0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العدول إلى حكم أقوى لتحقيق المصلحة</a:t>
            </a:r>
            <a: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0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الاستصحاب</a:t>
            </a:r>
            <a: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0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بقاء الحكم السابق حتى يثبت التغيير</a:t>
            </a:r>
            <a: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0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النتائج</a:t>
            </a:r>
            <a: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0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تسهم هذه الأدلة في مرونة الفقه الإسلامي</a:t>
            </a:r>
            <a: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b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0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تساعد على معالجة القضايا المستجدة</a:t>
            </a:r>
            <a: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b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0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تؤكد شمول الشريعة وصلاحيتها لكل زمان ومكان</a:t>
            </a:r>
            <a: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br>
              <a:rPr lang="en-US" sz="20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529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4817" y="1122282"/>
            <a:ext cx="6096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6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مقدمة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بالإضافة إلى الأدلة المتفق عليها، توجد أدلة اختلف العلماء في الاحتجاج بها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اعتمد بعض الفقهاء هذه الأدلة بشروط وضوابط معينة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تهدف إلى تحقيق مصالح الناس ومواكبة المستجدات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من أشهرها: العرف، المصلحة المرسلة، الاستحسان، والاستصحاب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76398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0940" y="-118640"/>
            <a:ext cx="6096000" cy="729430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6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العرف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تعريف العرف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ما اعتاده الناس وساروا عليه من قول أو فعل وتقبلته العقول السليمة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أنواع العرف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عرف قولي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عرف عملي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عرف عام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عرف خاص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مثال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تحديد بعض ألفاظ العقود والتعاملات وفق ما جرى عليه الناس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74239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4817" y="220554"/>
            <a:ext cx="6096000" cy="618630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6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حجية العرف وشروطه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حجية العرف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أخذ به كثير من الفقهاء في المعاملات والعادات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شروط العمل به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ألا يخالف نصاً شرعياً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أن يكون مطرداً أو غالباً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أن يكون قائماً وقت التصرف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قاعدة فقهية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العادة محكمة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93354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91178" y="510432"/>
            <a:ext cx="6096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6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المصلحة المرسلة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تعريفها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المصلحة التي لم يرد نص خاص باعتبارها أو إلغائها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الهدف منها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تحقيق مصالح الناس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دفع المفاسد عنهم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مواكبة النوازل والمستجدات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55533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10873" y="887089"/>
            <a:ext cx="6096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6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حجية المصلحة المرسلة وأمثلتها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شروط الأخذ بها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أن تكون حقيقية لا وهمية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أن تكون عامة للمجتمع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ألا تعارض نصاً شرعياً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أمثلة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إنشاء السجون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إصدار الوثائق الرسمية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تنظيم المؤسسات الحكومية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56280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75267" y="925725"/>
            <a:ext cx="6096000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الاستحسان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تعريف الاستحسان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العدول عن حكم قياس ظاهر إلى حكم أقوى منه لدليل شرعي أو مصلحة راجحة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أهميته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رفع الحرج عن الناس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تحقيق العدالة واليسر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أشهر القائلين به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فقهاء المذهب الحنفي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97652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9966" y="993287"/>
            <a:ext cx="6096000" cy="5509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أنواع الاستحسان وأمثلته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أنواع الاستحسان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استحسان بالنص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استحسان بالإجماع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استحسان بالضرورة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استحسان بالمصلحة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مثال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جواز عقد الاستصناع (طلب صناعة شيء معين) مراعاة لحاجة الناس رغم مخالفته لبعض القياسات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60834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16935" y="516769"/>
            <a:ext cx="6096000" cy="67403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6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الاستصحاب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تعريف الاستصحاب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الحكم ببقاء ما كان على ما كان حتى يقوم دليل على تغييره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أنواعه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استصحاب البراءة الأصلية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استصحاب الحكم الثابت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استصحاب الوصف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مثال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الأصل براءة الذمة حتى يثبت خلاف ذلك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35591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22</Words>
  <Application>Microsoft Office PowerPoint</Application>
  <PresentationFormat>Widescreen</PresentationFormat>
  <Paragraphs>11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المادة: أصول الفقه الأدلة المختلف فيها في أصول الفقه (العرف – المصلحة المرسلة – الاستحسان – الاستصحاب) إعداد:أ.م.د شروق سلمان حسن  التاريخ: 2026م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الأدلة المختلف فيها في أصول الفقه (العرف – المصلحة المرسلة – الاستحسان – الاستصحاب) إعداد: __ المادة: أصول الفقه التاريخ: __</dc:title>
  <dc:creator>hp</dc:creator>
  <cp:lastModifiedBy>hp</cp:lastModifiedBy>
  <cp:revision>3</cp:revision>
  <dcterms:created xsi:type="dcterms:W3CDTF">2026-06-12T10:47:34Z</dcterms:created>
  <dcterms:modified xsi:type="dcterms:W3CDTF">2026-06-12T13:39:54Z</dcterms:modified>
</cp:coreProperties>
</file>