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86" d="100"/>
          <a:sy n="86" d="100"/>
        </p:scale>
        <p:origin x="-12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2400" cy="3096344"/>
          </a:xfrm>
        </p:spPr>
        <p:txBody>
          <a:bodyPr>
            <a:normAutofit fontScale="90000"/>
          </a:bodyPr>
          <a:lstStyle/>
          <a:p>
            <a:r>
              <a:rPr lang="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وزارة التعليم العالي والبحث العلمي</a:t>
            </a:r>
            <a: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كلية العلوم الاسلامية/ جامعة بغداد</a:t>
            </a:r>
            <a: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قسم: الفلسفة الاسلامية</a:t>
            </a:r>
            <a: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المادة: الفلسفة الاسلامية</a:t>
            </a:r>
            <a: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" alt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المرحلة الاولى/ الكورس الاول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" altLang="en-US" b="1" dirty="0">
                <a:solidFill>
                  <a:prstClr val="black">
                    <a:tint val="75000"/>
                  </a:prstClr>
                </a:solidFill>
              </a:rPr>
              <a:t>استاذ المادة: د. ساره سهيل</a:t>
            </a:r>
          </a:p>
          <a:p>
            <a:pPr lvl="0"/>
            <a:r>
              <a:rPr lang="en-US" altLang="en-US" b="1" dirty="0">
                <a:solidFill>
                  <a:prstClr val="black">
                    <a:tint val="75000"/>
                  </a:prstClr>
                </a:solidFill>
              </a:rPr>
              <a:t>2025-2026</a:t>
            </a: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5042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" alt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المفردات الرئيسية للمادة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" altLang="en-US" dirty="0">
                <a:solidFill>
                  <a:prstClr val="black"/>
                </a:solidFill>
              </a:rPr>
              <a:t>مدخل الى الفسلفة الاسلامية، تعريفها</a:t>
            </a:r>
            <a:endParaRPr lang="en-US" altLang="en-US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-1مدخل </a:t>
            </a:r>
            <a:r>
              <a:rPr lang="en-US" altLang="en-US" dirty="0" err="1">
                <a:solidFill>
                  <a:prstClr val="black"/>
                </a:solidFill>
              </a:rPr>
              <a:t>الى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الفلسفة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الاسلامية</a:t>
            </a:r>
            <a:r>
              <a:rPr lang="en-US" altLang="en-US" dirty="0">
                <a:solidFill>
                  <a:prstClr val="black"/>
                </a:solidFill>
              </a:rPr>
              <a:t>، </a:t>
            </a:r>
            <a:r>
              <a:rPr lang="en-US" altLang="en-US" dirty="0" err="1">
                <a:solidFill>
                  <a:prstClr val="black"/>
                </a:solidFill>
              </a:rPr>
              <a:t>تعريفها</a:t>
            </a:r>
            <a:r>
              <a:rPr lang="en-US" altLang="en-US" dirty="0">
                <a:solidFill>
                  <a:prstClr val="black"/>
                </a:solidFill>
              </a:rPr>
              <a:t>، </a:t>
            </a:r>
            <a:r>
              <a:rPr lang="en-US" altLang="en-US" dirty="0" err="1">
                <a:solidFill>
                  <a:prstClr val="black"/>
                </a:solidFill>
              </a:rPr>
              <a:t>موضوعها</a:t>
            </a:r>
            <a:endParaRPr lang="en-US" alt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-2 </a:t>
            </a:r>
            <a:r>
              <a:rPr lang="en-US" altLang="en-US" dirty="0" err="1">
                <a:solidFill>
                  <a:prstClr val="black"/>
                </a:solidFill>
              </a:rPr>
              <a:t>علاقة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الفلسفة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بالدين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والعقل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في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</a:t>
            </a:r>
            <a:endParaRPr lang="en-US" alt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-3 </a:t>
            </a:r>
            <a:r>
              <a:rPr lang="en-US" altLang="en-US" dirty="0" err="1">
                <a:solidFill>
                  <a:prstClr val="black"/>
                </a:solidFill>
              </a:rPr>
              <a:t>مصادر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التفكير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الفلسفي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في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التراث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الاسلامي</a:t>
            </a:r>
            <a:endParaRPr lang="en-US" alt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-4 </a:t>
            </a:r>
            <a:r>
              <a:rPr lang="en-US" altLang="en-US" dirty="0" err="1">
                <a:solidFill>
                  <a:prstClr val="black"/>
                </a:solidFill>
              </a:rPr>
              <a:t>الجذور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الاولى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للفكر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الفلسفي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عند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المسلمين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smtClean="0">
                <a:solidFill>
                  <a:prstClr val="black"/>
                </a:solidFill>
              </a:rPr>
              <a:t>)</a:t>
            </a:r>
            <a:r>
              <a:rPr lang="en-US" altLang="en-US" dirty="0" err="1" smtClean="0">
                <a:solidFill>
                  <a:prstClr val="black"/>
                </a:solidFill>
              </a:rPr>
              <a:t>الترجمة</a:t>
            </a:r>
            <a:r>
              <a:rPr lang="en-US" altLang="en-US" dirty="0" smtClean="0">
                <a:solidFill>
                  <a:prstClr val="black"/>
                </a:solidFill>
              </a:rPr>
              <a:t> (</a:t>
            </a:r>
            <a:endParaRPr lang="en-US" alt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-5 </a:t>
            </a:r>
            <a:r>
              <a:rPr lang="en-US" altLang="en-US" dirty="0" err="1" smtClean="0">
                <a:solidFill>
                  <a:prstClr val="black"/>
                </a:solidFill>
              </a:rPr>
              <a:t>علاقة</a:t>
            </a:r>
            <a:r>
              <a:rPr lang="en-US" altLang="en-US" dirty="0" smtClean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الفلسفة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الاسلامية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بالفلسفة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اليونانية</a:t>
            </a:r>
            <a:endParaRPr lang="en-US" alt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-6 </a:t>
            </a:r>
            <a:r>
              <a:rPr lang="en-US" altLang="en-US" dirty="0" err="1" smtClean="0">
                <a:solidFill>
                  <a:prstClr val="black"/>
                </a:solidFill>
              </a:rPr>
              <a:t>الكلام</a:t>
            </a:r>
            <a:r>
              <a:rPr lang="en-US" altLang="en-US" dirty="0" smtClean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وعلاقته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بالفلسفة</a:t>
            </a:r>
            <a:endParaRPr lang="en-US" alt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-7 </a:t>
            </a:r>
            <a:r>
              <a:rPr lang="en-US" altLang="en-US" dirty="0" err="1">
                <a:solidFill>
                  <a:prstClr val="black"/>
                </a:solidFill>
              </a:rPr>
              <a:t>التصوف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وعلاقته</a:t>
            </a:r>
            <a:r>
              <a:rPr lang="en-US" altLang="en-US" dirty="0">
                <a:solidFill>
                  <a:prstClr val="black"/>
                </a:solidFill>
              </a:rPr>
              <a:t> </a:t>
            </a:r>
            <a:r>
              <a:rPr lang="en-US" altLang="en-US" dirty="0" err="1">
                <a:solidFill>
                  <a:prstClr val="black"/>
                </a:solidFill>
              </a:rPr>
              <a:t>بالفلسفة</a:t>
            </a:r>
            <a:endParaRPr lang="en-US" alt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alt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49485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altLang="en-US" sz="4000" dirty="0">
                <a:solidFill>
                  <a:prstClr val="black"/>
                </a:solidFill>
              </a:rPr>
              <a:t>مدخل</a:t>
            </a:r>
            <a:r>
              <a:rPr lang="en-US" altLang="en-US" sz="4000" dirty="0">
                <a:solidFill>
                  <a:prstClr val="black"/>
                </a:solidFill>
              </a:rPr>
              <a:t> </a:t>
            </a:r>
            <a:r>
              <a:rPr lang="ar-SA" altLang="en-US" sz="4000" dirty="0">
                <a:solidFill>
                  <a:prstClr val="black"/>
                </a:solidFill>
              </a:rPr>
              <a:t>الى</a:t>
            </a:r>
            <a:r>
              <a:rPr lang="en-US" altLang="en-US" sz="4000" dirty="0">
                <a:solidFill>
                  <a:prstClr val="black"/>
                </a:solidFill>
              </a:rPr>
              <a:t> </a:t>
            </a:r>
            <a:r>
              <a:rPr lang="ar-SA" altLang="en-US" sz="4000" dirty="0">
                <a:solidFill>
                  <a:prstClr val="black"/>
                </a:solidFill>
              </a:rPr>
              <a:t>الفلسفة</a:t>
            </a:r>
            <a:r>
              <a:rPr lang="en-US" altLang="en-US" sz="4000" dirty="0">
                <a:solidFill>
                  <a:prstClr val="black"/>
                </a:solidFill>
              </a:rPr>
              <a:t> </a:t>
            </a:r>
            <a:r>
              <a:rPr lang="ar-SA" altLang="en-US" sz="4000" dirty="0">
                <a:solidFill>
                  <a:prstClr val="black"/>
                </a:solidFill>
              </a:rPr>
              <a:t>الاسلامية،</a:t>
            </a:r>
            <a:r>
              <a:rPr lang="en-US" altLang="en-US" sz="4000" dirty="0">
                <a:solidFill>
                  <a:prstClr val="black"/>
                </a:solidFill>
              </a:rPr>
              <a:t> </a:t>
            </a:r>
            <a:r>
              <a:rPr lang="ar-SA" altLang="en-US" sz="4000" dirty="0">
                <a:solidFill>
                  <a:prstClr val="black"/>
                </a:solidFill>
              </a:rPr>
              <a:t>تعريفها،</a:t>
            </a:r>
            <a:r>
              <a:rPr lang="en-US" altLang="en-US" sz="4000" dirty="0">
                <a:solidFill>
                  <a:prstClr val="black"/>
                </a:solidFill>
              </a:rPr>
              <a:t> </a:t>
            </a:r>
            <a:r>
              <a:rPr lang="ar-SA" altLang="en-US" sz="4000" dirty="0">
                <a:solidFill>
                  <a:prstClr val="black"/>
                </a:solidFill>
              </a:rPr>
              <a:t>موضوعها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ليس هناك شك في ان التفكير الفلسفي المنظم قد بدأ عند اليونانيون، فقد تناولوا مشاكل العالم والنفس والالوهية وناقشوها </a:t>
            </a:r>
            <a:r>
              <a:rPr lang="ar-IQ" dirty="0" err="1"/>
              <a:t>باسلوب</a:t>
            </a:r>
            <a:r>
              <a:rPr lang="ar-IQ" dirty="0"/>
              <a:t> منطقي، واتخذوا بصددها مواقف خاصة.</a:t>
            </a:r>
          </a:p>
          <a:p>
            <a:pPr marL="0" indent="0">
              <a:buNone/>
            </a:pPr>
            <a:r>
              <a:rPr lang="ar-IQ" dirty="0"/>
              <a:t> اي مذاهب دافعوا عنها بالحجج والبراهين العقلية. </a:t>
            </a:r>
          </a:p>
          <a:p>
            <a:pPr marL="0" indent="0">
              <a:buNone/>
            </a:pPr>
            <a:r>
              <a:rPr lang="ar-IQ" dirty="0"/>
              <a:t>وقد اقاموا هذه المذاهب على اساس تسليم يقيني بأن ثمة قانونا ازليا ينظم سائر الظواهر، وان شيئا ما لا يخرج عن دائرة هذا القانون.</a:t>
            </a:r>
          </a:p>
          <a:p>
            <a:pPr marL="0" indent="0">
              <a:buNone/>
            </a:pPr>
            <a:endParaRPr lang="ar-IQ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61864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وبهذا تحدد مفهوم الفلسفة في نشأتها الاولى. واستبعدت من مجالها نظرات الشعوب وخطواتها العقلية التي لا تحمل في طياتها تبريرا منطقيا مقنعا.</a:t>
            </a:r>
          </a:p>
          <a:p>
            <a:pPr marL="0" indent="0">
              <a:buNone/>
            </a:pPr>
            <a:r>
              <a:rPr lang="ar-IQ" dirty="0"/>
              <a:t>فالفلسفة تعتمد على التفسير العقلي اما الدين فانه يستند اولا الى الدليل النقلي.</a:t>
            </a:r>
          </a:p>
          <a:p>
            <a:pPr marL="0" indent="0">
              <a:buNone/>
            </a:pPr>
            <a:r>
              <a:rPr lang="ar-IQ" dirty="0"/>
              <a:t>لقد اختلف الباحثون في تقدير منزلة الفلسفة الاسلامية من التراث الانساني الفلسفي، هناك من انكر اصالة الفلسفة الاسلامية وفريق اخر اثبت اصالة الفلسفة الاسلامية.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4832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/>
              <a:t>لقد اختلف الباحثون في تقدير منزلة الفلسفة الاسلامية من التراث الانساني الفلسفي، هناك من انكر اصالة الفلسفة الاسلامية وفريق اخر اثبت اصالة الفلسفة الاسلامية.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3806243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233</Words>
  <Application>Microsoft Office PowerPoint</Application>
  <PresentationFormat>عرض على الشاشة (3:4)‏</PresentationFormat>
  <Paragraphs>20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وزارة التعليم العالي والبحث العلمي كلية العلوم الاسلامية/ جامعة بغداد قسم: الفلسفة الاسلامية المادة: الفلسفة الاسلامية المرحلة الاولى/ الكورس الاول</vt:lpstr>
      <vt:lpstr> المفردات الرئيسية للمادة </vt:lpstr>
      <vt:lpstr>مدخل الى الفلسفة الاسلامية، تعريفها، موضوعها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وزارة التعليم العالي والبحث العلمي كلية العلوم الاسلامية/ جامعة بغداد قسم: الفلسفة الاسلامية المادة: الفلسفة الاسلامية المرحلة الاولى/ الكورس الاول</dc:title>
  <dc:creator>Dell</dc:creator>
  <cp:lastModifiedBy>DR.Ahmed Saker 2O11</cp:lastModifiedBy>
  <cp:revision>3</cp:revision>
  <dcterms:created xsi:type="dcterms:W3CDTF">2026-05-05T06:41:07Z</dcterms:created>
  <dcterms:modified xsi:type="dcterms:W3CDTF">2026-05-05T07:06:38Z</dcterms:modified>
</cp:coreProperties>
</file>