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86" d="100"/>
          <a:sy n="86" d="100"/>
        </p:scale>
        <p:origin x="-12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19/11/1447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/>
              <a:t>اشهر المدارس الفلسفية في بدء الترجمة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1- </a:t>
            </a:r>
            <a:r>
              <a:rPr lang="ar-IQ" dirty="0"/>
              <a:t>مدرسة الرها ونصيبين</a:t>
            </a:r>
          </a:p>
          <a:p>
            <a:pPr marL="0" indent="0">
              <a:buNone/>
            </a:pPr>
            <a:r>
              <a:rPr lang="ar-IQ" dirty="0"/>
              <a:t>2- مدرسة حران</a:t>
            </a:r>
          </a:p>
          <a:p>
            <a:pPr marL="0" indent="0">
              <a:buNone/>
            </a:pPr>
            <a:r>
              <a:rPr lang="ar-IQ" dirty="0"/>
              <a:t>3- مدرسة </a:t>
            </a:r>
            <a:r>
              <a:rPr lang="ar-IQ" dirty="0" err="1"/>
              <a:t>جنديسابور</a:t>
            </a:r>
            <a:endParaRPr lang="ar-IQ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1766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/>
              <a:t>من الكتب </a:t>
            </a:r>
            <a:r>
              <a:rPr lang="ar-IQ" dirty="0" smtClean="0"/>
              <a:t>المترجمة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ترجم </a:t>
            </a:r>
            <a:r>
              <a:rPr lang="ar-IQ" dirty="0"/>
              <a:t>محاورات افلاطون ومنها الدفاع </a:t>
            </a:r>
            <a:r>
              <a:rPr lang="ar-IQ" dirty="0" err="1"/>
              <a:t>وفيدون</a:t>
            </a:r>
            <a:r>
              <a:rPr lang="ar-IQ" dirty="0"/>
              <a:t> والجمهورية</a:t>
            </a:r>
          </a:p>
          <a:p>
            <a:r>
              <a:rPr lang="ar-IQ" dirty="0"/>
              <a:t>وكتب ارسطو في الاخلاق والمنطق والطبيعة</a:t>
            </a:r>
          </a:p>
          <a:p>
            <a:r>
              <a:rPr lang="ar-IQ" dirty="0"/>
              <a:t>وايضا ترجم لبطليموس احد علماء مدينة الاسكندرية</a:t>
            </a:r>
          </a:p>
          <a:p>
            <a:r>
              <a:rPr lang="ar-IQ" dirty="0"/>
              <a:t>وكتب </a:t>
            </a:r>
            <a:r>
              <a:rPr lang="ar-IQ" dirty="0" err="1"/>
              <a:t>افلوطين</a:t>
            </a:r>
            <a:endParaRPr lang="ar-IQ" dirty="0"/>
          </a:p>
          <a:p>
            <a:endParaRPr lang="ar-IQ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3764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/>
              <a:t>اشهر </a:t>
            </a:r>
            <a:r>
              <a:rPr lang="ar-IQ" dirty="0" smtClean="0"/>
              <a:t>المترجمين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اولاد </a:t>
            </a:r>
            <a:r>
              <a:rPr lang="ar-IQ" dirty="0" err="1"/>
              <a:t>بختيشوع</a:t>
            </a:r>
            <a:r>
              <a:rPr lang="ar-IQ" dirty="0"/>
              <a:t> بن </a:t>
            </a:r>
            <a:r>
              <a:rPr lang="ar-IQ" dirty="0" err="1"/>
              <a:t>جورجيوس</a:t>
            </a:r>
            <a:endParaRPr lang="ar-IQ" dirty="0"/>
          </a:p>
          <a:p>
            <a:r>
              <a:rPr lang="ar-IQ" dirty="0"/>
              <a:t>وابنه اسحاق بن حنين</a:t>
            </a:r>
          </a:p>
          <a:p>
            <a:r>
              <a:rPr lang="ar-IQ" dirty="0"/>
              <a:t>حبيش بن </a:t>
            </a:r>
            <a:r>
              <a:rPr lang="ar-IQ" dirty="0" err="1"/>
              <a:t>الاعسم</a:t>
            </a:r>
            <a:endParaRPr lang="ar-IQ" dirty="0"/>
          </a:p>
          <a:p>
            <a:r>
              <a:rPr lang="ar-IQ" dirty="0"/>
              <a:t>ابو بشر متي بن يونس</a:t>
            </a:r>
          </a:p>
          <a:p>
            <a:r>
              <a:rPr lang="ar-IQ" dirty="0"/>
              <a:t>يحيى بن البطريق مولى المأمون</a:t>
            </a:r>
          </a:p>
          <a:p>
            <a:endParaRPr lang="ar-IQ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69636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/>
              <a:t>علاقة الفلسفة بعلم </a:t>
            </a:r>
            <a:r>
              <a:rPr lang="ar-IQ" dirty="0" smtClean="0"/>
              <a:t>الكلام</a:t>
            </a:r>
            <a:r>
              <a:rPr lang="ar-IQ" dirty="0"/>
              <a:t/>
            </a:r>
            <a:br>
              <a:rPr lang="ar-IQ" dirty="0"/>
            </a:b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ويتناول </a:t>
            </a:r>
            <a:r>
              <a:rPr lang="ar-IQ" dirty="0"/>
              <a:t>علم الكلام مسائل العقيدة: اثبات وجود الله وصفاته، والانبياء </a:t>
            </a:r>
            <a:r>
              <a:rPr lang="ar-IQ" dirty="0" err="1"/>
              <a:t>ومعجزاتهم</a:t>
            </a:r>
            <a:r>
              <a:rPr lang="ar-IQ" dirty="0"/>
              <a:t>، والبعث وما يتعلق به من الثواب والعقاب في الاخرة.</a:t>
            </a:r>
          </a:p>
          <a:p>
            <a:r>
              <a:rPr lang="ar-IQ" dirty="0"/>
              <a:t>هذه المسائل كانت موضع خلاف حاد بين المسلمين في القرون الثلاثة الاولى من تاريخ الاسلام.</a:t>
            </a:r>
          </a:p>
          <a:p>
            <a:r>
              <a:rPr lang="ar-IQ" dirty="0"/>
              <a:t>وقد استأثر اعلام المعتزلة والاشاعرة.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95221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وعلى الرغم من الجهود التي بذلت في بيان مذاهب علم الكلام، فان الكثير جدا من المخطوطات فيه مازالت حبيسة </a:t>
            </a:r>
            <a:r>
              <a:rPr lang="ar-IQ" smtClean="0"/>
              <a:t>المكتبات الاسلامية والغربية وهي بحاجة الى النشر والتحقيق.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34374745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Application>Microsoft Office PowerPoint</Application>
  <PresentationFormat>عرض على الشاشة (3:4)‏</PresentationFormat>
  <Paragraphs>20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اشهر المدارس الفلسفية في بدء الترجمة </vt:lpstr>
      <vt:lpstr>من الكتب المترجمة </vt:lpstr>
      <vt:lpstr>اشهر المترجمين </vt:lpstr>
      <vt:lpstr>علاقة الفلسفة بعلم الكلام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DR.Ahmed Saker 2O11</cp:lastModifiedBy>
  <cp:revision>2</cp:revision>
  <dcterms:created xsi:type="dcterms:W3CDTF">2026-05-05T07:11:08Z</dcterms:created>
  <dcterms:modified xsi:type="dcterms:W3CDTF">2026-05-05T09:01:03Z</dcterms:modified>
</cp:coreProperties>
</file>