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9" d="100"/>
          <a:sy n="79" d="100"/>
        </p:scale>
        <p:origin x="-8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ar-IQ" sz="3200" b="1" dirty="0">
                <a:solidFill>
                  <a:prstClr val="black"/>
                </a:solidFill>
                <a:ea typeface="+mn-ea"/>
                <a:cs typeface="Arial"/>
              </a:rPr>
              <a:t>هل هناك فلسفة اسلامية، ام انها فلسفة عربية؟</a:t>
            </a:r>
            <a:r>
              <a:rPr lang="ar-IQ" sz="3200" dirty="0">
                <a:solidFill>
                  <a:prstClr val="black"/>
                </a:solidFill>
                <a:ea typeface="+mn-ea"/>
                <a:cs typeface="Arial"/>
              </a:rPr>
              <a:t/>
            </a:r>
            <a:br>
              <a:rPr lang="ar-IQ" sz="3200" dirty="0">
                <a:solidFill>
                  <a:prstClr val="black"/>
                </a:solidFill>
                <a:ea typeface="+mn-ea"/>
                <a:cs typeface="Arial"/>
              </a:rPr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IQ" dirty="0" smtClean="0"/>
              <a:t>هناك </a:t>
            </a:r>
            <a:r>
              <a:rPr lang="ar-IQ" dirty="0"/>
              <a:t>رأي القائلين بانها فلسفة عربية هم المستشرقون، وقليل منهم من المؤرخين العرب، ان </a:t>
            </a:r>
            <a:r>
              <a:rPr lang="ar-IQ" dirty="0" err="1"/>
              <a:t>الفسلفة</a:t>
            </a:r>
            <a:r>
              <a:rPr lang="ar-IQ" dirty="0"/>
              <a:t> العربية نشأت في احضان الثقافة العربية التي تمثلت في القرآن وفي العلوم العربية التي صدرت عن الجنس العربي نسبة الى اللغة العربية.</a:t>
            </a:r>
          </a:p>
          <a:p>
            <a:pPr marL="0" indent="0">
              <a:buNone/>
            </a:pPr>
            <a:endParaRPr lang="ar-IQ" dirty="0"/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676705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IQ" dirty="0"/>
              <a:t>اما الرأي القائل بانها فلسفة اسلامية يعود الا ان اطراد تقدمها وسعة انتشارها لم يتحقق الا بفضل مساهمة الشعوب الاسلامية غير الناطقة بالعربية من فرس وخراسانيين ومصريين واتراك.</a:t>
            </a:r>
          </a:p>
          <a:p>
            <a:pPr marL="0" indent="0">
              <a:buNone/>
            </a:pPr>
            <a:endParaRPr lang="ar-IQ" dirty="0"/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530036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IQ" dirty="0"/>
              <a:t> موضوعاتها:</a:t>
            </a:r>
          </a:p>
          <a:p>
            <a:pPr marL="0" indent="0">
              <a:buNone/>
            </a:pPr>
            <a:r>
              <a:rPr lang="ar-IQ" dirty="0"/>
              <a:t>انها مع الطابع الديني</a:t>
            </a:r>
          </a:p>
          <a:p>
            <a:pPr marL="0" indent="0">
              <a:buNone/>
            </a:pPr>
            <a:r>
              <a:rPr lang="ar-IQ" dirty="0"/>
              <a:t>اعرضت المشكلات الفلسفية الكبرى منها نظرية الوجود وادلت بها في الزمان والمكان والمادة والحياة.</a:t>
            </a:r>
          </a:p>
          <a:p>
            <a:pPr marL="0" indent="0">
              <a:buNone/>
            </a:pPr>
            <a:r>
              <a:rPr lang="ar-IQ" dirty="0"/>
              <a:t>وبحثت في نظرية المعرفة، ففرقت بين النفس والعقل، والفطري والمكتسب، ونظرية الفضيلة والسعادة...الخ.</a:t>
            </a:r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329668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IQ" dirty="0"/>
              <a:t> - مصادر التفكير الفلسفي في التراث الاسلامي</a:t>
            </a:r>
          </a:p>
          <a:p>
            <a:pPr marL="0" indent="0">
              <a:buNone/>
            </a:pPr>
            <a:r>
              <a:rPr lang="ar-IQ" dirty="0"/>
              <a:t>- الجذور الاولى للفكر الفلسفي عند المسلمين (الترجمة)</a:t>
            </a:r>
          </a:p>
          <a:p>
            <a:pPr marL="0" indent="0">
              <a:buNone/>
            </a:pPr>
            <a:r>
              <a:rPr lang="ar-IQ" dirty="0"/>
              <a:t>1- صلتها بالفلسفة اليونانية:</a:t>
            </a:r>
          </a:p>
          <a:p>
            <a:pPr marL="0" indent="0">
              <a:buNone/>
            </a:pPr>
            <a:r>
              <a:rPr lang="ar-IQ" dirty="0"/>
              <a:t>نحن لا ننكر ان التفكير الفلسفي في الاسلام قد تأثر بالفلسفة اليونانية،  وان الفلاسفة المسلمين اخذوا عن ارسطو معظم آرائه، وانهم اعجبوا </a:t>
            </a:r>
            <a:r>
              <a:rPr lang="ar-IQ" dirty="0" err="1"/>
              <a:t>بافلوطين</a:t>
            </a:r>
            <a:r>
              <a:rPr lang="ar-IQ" dirty="0"/>
              <a:t> وتابعوه في نواح عدة.</a:t>
            </a:r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54633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IQ" dirty="0"/>
              <a:t>اهم الاتجاهات العامة في تفكيرهم الفلسفي:</a:t>
            </a:r>
          </a:p>
          <a:p>
            <a:pPr marL="0" indent="0">
              <a:buNone/>
            </a:pPr>
            <a:r>
              <a:rPr lang="ar-IQ" dirty="0"/>
              <a:t>الاتجاه الالهي</a:t>
            </a:r>
          </a:p>
          <a:p>
            <a:pPr marL="0" indent="0">
              <a:buNone/>
            </a:pPr>
            <a:r>
              <a:rPr lang="ar-IQ" dirty="0"/>
              <a:t>الاتجاه الطبيعي</a:t>
            </a:r>
          </a:p>
          <a:p>
            <a:pPr marL="0" indent="0">
              <a:buNone/>
            </a:pPr>
            <a:r>
              <a:rPr lang="ar-IQ"/>
              <a:t>الاتجاه الصوفي</a:t>
            </a:r>
          </a:p>
          <a:p>
            <a:pPr marL="0" indent="0">
              <a:buNone/>
            </a:pPr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140927631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</Words>
  <Application>Microsoft Office PowerPoint</Application>
  <PresentationFormat>عرض على الشاشة (3:4)‏</PresentationFormat>
  <Paragraphs>15</Paragraphs>
  <Slides>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سمة Office</vt:lpstr>
      <vt:lpstr>هل هناك فلسفة اسلامية، ام انها فلسفة عربية؟ 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DR.Ahmed Saker 2O11</cp:lastModifiedBy>
  <cp:revision>2</cp:revision>
  <dcterms:created xsi:type="dcterms:W3CDTF">2026-05-05T07:07:07Z</dcterms:created>
  <dcterms:modified xsi:type="dcterms:W3CDTF">2026-05-05T08:58:57Z</dcterms:modified>
</cp:coreProperties>
</file>