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8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/>
              <a:t>علاقة الفلسفة بالتصوف</a:t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علاقة الفلسفة بالتصوف</a:t>
            </a:r>
          </a:p>
          <a:p>
            <a:pPr marL="0" indent="0">
              <a:buNone/>
            </a:pPr>
            <a:r>
              <a:rPr lang="ar-IQ" dirty="0"/>
              <a:t>قد مر التصوف الاسلامي بعدة ادوار تاريخية وقد تميز كل دور بخصائص مميزة، ولمع فيها العديد من الشخصيات اهمها المستشرقين الانجليزي </a:t>
            </a:r>
            <a:r>
              <a:rPr lang="ar-IQ" dirty="0" err="1"/>
              <a:t>بيكلسون</a:t>
            </a:r>
            <a:r>
              <a:rPr lang="ar-IQ" dirty="0"/>
              <a:t> والفرنسي </a:t>
            </a:r>
            <a:r>
              <a:rPr lang="ar-IQ" dirty="0" err="1"/>
              <a:t>ماسينيون</a:t>
            </a:r>
            <a:r>
              <a:rPr lang="ar-IQ" dirty="0"/>
              <a:t> والخ.</a:t>
            </a:r>
          </a:p>
          <a:p>
            <a:pPr marL="0" indent="0">
              <a:buNone/>
            </a:pPr>
            <a:r>
              <a:rPr lang="ar-IQ" dirty="0"/>
              <a:t>وقد قبلوا هؤلاء الفكر الاغريقي واضافوا افكار شرقية فارسية هندية هذا  من جانب وبين الاسلام من جانب اخر.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0465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وقد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كان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هؤلاء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المتصوفة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تسيطر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على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تفكيرهم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عناصر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ثلاثة</a:t>
            </a:r>
            <a:r>
              <a:rPr lang="en-US" altLang="en-US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العنصر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الاغريقي</a:t>
            </a:r>
            <a:endParaRPr lang="en-US" altLang="en-US" dirty="0">
              <a:solidFill>
                <a:prstClr val="black"/>
              </a:solidFill>
            </a:endParaRPr>
          </a:p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العنصر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الشرقي</a:t>
            </a:r>
            <a:r>
              <a:rPr lang="en-US" altLang="en-US" dirty="0">
                <a:solidFill>
                  <a:prstClr val="black"/>
                </a:solidFill>
              </a:rPr>
              <a:t>: </a:t>
            </a:r>
            <a:r>
              <a:rPr lang="en-US" altLang="en-US" dirty="0" err="1">
                <a:solidFill>
                  <a:prstClr val="black"/>
                </a:solidFill>
              </a:rPr>
              <a:t>فارسي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او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هندي</a:t>
            </a:r>
            <a:endParaRPr lang="en-US" altLang="en-US" dirty="0">
              <a:solidFill>
                <a:prstClr val="black"/>
              </a:solidFill>
            </a:endParaRPr>
          </a:p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العنصر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الاسلامي</a:t>
            </a:r>
            <a:endParaRPr lang="en-US" alt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4239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en-US" sz="3200" dirty="0" err="1">
                <a:solidFill>
                  <a:prstClr val="black"/>
                </a:solidFill>
                <a:ea typeface="+mn-ea"/>
                <a:cs typeface="+mn-cs"/>
              </a:rPr>
              <a:t>علاقة</a:t>
            </a:r>
            <a:r>
              <a:rPr lang="en-US" altLang="en-US" sz="32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ea typeface="+mn-ea"/>
                <a:cs typeface="+mn-cs"/>
              </a:rPr>
              <a:t>الفلسفة</a:t>
            </a:r>
            <a:r>
              <a:rPr lang="en-US" altLang="en-US" sz="32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ea typeface="+mn-ea"/>
                <a:cs typeface="+mn-cs"/>
              </a:rPr>
              <a:t>الاسلامية</a:t>
            </a:r>
            <a:r>
              <a:rPr lang="en-US" altLang="en-US" sz="32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ea typeface="+mn-ea"/>
                <a:cs typeface="+mn-cs"/>
              </a:rPr>
              <a:t>بالفلسفة</a:t>
            </a:r>
            <a:r>
              <a:rPr lang="en-US" altLang="en-US" sz="32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ea typeface="+mn-ea"/>
                <a:cs typeface="+mn-cs"/>
              </a:rPr>
              <a:t>اليونانية</a:t>
            </a:r>
            <a:r>
              <a:rPr lang="en-US" altLang="en-US" sz="32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altLang="en-US" sz="3200" dirty="0">
                <a:solidFill>
                  <a:prstClr val="black"/>
                </a:solidFill>
                <a:ea typeface="+mn-ea"/>
                <a:cs typeface="+mn-cs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علاقة الفلسفة الاسلامية بالفلسفة اليونانية</a:t>
            </a:r>
          </a:p>
          <a:p>
            <a:pPr marL="0" indent="0">
              <a:buNone/>
            </a:pPr>
            <a:r>
              <a:rPr lang="ar-IQ" dirty="0"/>
              <a:t>نحن لا ننكر ان التفكير الفلسفي في الاسلام قد تأثر بالفلسفة اليونانية، وان الفلاسفة المسلمين اخذوا عن ارسطو معظم آرائه، وانهم اعجبوا </a:t>
            </a:r>
            <a:r>
              <a:rPr lang="ar-IQ" dirty="0" err="1"/>
              <a:t>بافلوطين</a:t>
            </a:r>
            <a:r>
              <a:rPr lang="ar-IQ" dirty="0"/>
              <a:t> كثيرا .</a:t>
            </a:r>
          </a:p>
          <a:p>
            <a:pPr marL="0" indent="0">
              <a:buNone/>
            </a:pPr>
            <a:r>
              <a:rPr lang="ar-IQ" dirty="0"/>
              <a:t>بذلك </a:t>
            </a:r>
            <a:r>
              <a:rPr lang="ar-IQ" dirty="0" err="1"/>
              <a:t>تبادلة</a:t>
            </a:r>
            <a:r>
              <a:rPr lang="ar-IQ" dirty="0"/>
              <a:t> الافكار واستعارتها، اذا استطاع العالم الاسلامي ان يكون لنفسه فلسفة تتمشى مع اصوله الدينية واحواله الاجتماعية.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6316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solidFill>
                  <a:prstClr val="black"/>
                </a:solidFill>
              </a:rPr>
              <a:t>اهم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المصادر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المعتمدة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ابراهيم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مدكور</a:t>
            </a:r>
            <a:r>
              <a:rPr lang="en-US" altLang="en-US" dirty="0">
                <a:solidFill>
                  <a:prstClr val="black"/>
                </a:solidFill>
              </a:rPr>
              <a:t>: </a:t>
            </a:r>
            <a:r>
              <a:rPr lang="en-US" altLang="en-US" dirty="0" err="1">
                <a:solidFill>
                  <a:prstClr val="black"/>
                </a:solidFill>
              </a:rPr>
              <a:t>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الاسلامية</a:t>
            </a:r>
            <a:endParaRPr lang="en-US" altLang="en-US" dirty="0">
              <a:solidFill>
                <a:prstClr val="black"/>
              </a:solidFill>
            </a:endParaRPr>
          </a:p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محمد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علي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ابو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ريان</a:t>
            </a:r>
            <a:r>
              <a:rPr lang="en-US" altLang="en-US" dirty="0">
                <a:solidFill>
                  <a:prstClr val="black"/>
                </a:solidFill>
              </a:rPr>
              <a:t>: </a:t>
            </a:r>
            <a:r>
              <a:rPr lang="en-US" altLang="en-US" dirty="0" err="1">
                <a:solidFill>
                  <a:prstClr val="black"/>
                </a:solidFill>
              </a:rPr>
              <a:t>تاريخ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الفكر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</a:t>
            </a:r>
            <a:endParaRPr lang="en-US" altLang="en-US" dirty="0">
              <a:solidFill>
                <a:prstClr val="black"/>
              </a:solidFill>
            </a:endParaRPr>
          </a:p>
          <a:p>
            <a:pPr lvl="0"/>
            <a:r>
              <a:rPr lang="en-US" altLang="en-US" dirty="0" err="1">
                <a:solidFill>
                  <a:prstClr val="black"/>
                </a:solidFill>
              </a:rPr>
              <a:t>حامد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طاهر</a:t>
            </a:r>
            <a:r>
              <a:rPr lang="en-US" altLang="en-US" dirty="0">
                <a:solidFill>
                  <a:prstClr val="black"/>
                </a:solidFill>
              </a:rPr>
              <a:t>: </a:t>
            </a:r>
            <a:r>
              <a:rPr lang="en-US" altLang="en-US" dirty="0" err="1">
                <a:solidFill>
                  <a:prstClr val="black"/>
                </a:solidFill>
              </a:rPr>
              <a:t>الفلسفة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الاسلامية</a:t>
            </a:r>
            <a:endParaRPr lang="en-US" alt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76941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>
              <a:solidFill>
                <a:prstClr val="black"/>
              </a:solidFill>
            </a:endParaRP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ar-IQ" altLang="en-US" sz="6000" b="1" dirty="0" err="1">
                <a:solidFill>
                  <a:prstClr val="black"/>
                </a:solidFill>
              </a:rPr>
              <a:t>ت</a:t>
            </a:r>
            <a:r>
              <a:rPr lang="en-US" altLang="en-US" sz="6000" b="1" dirty="0" smtClean="0">
                <a:solidFill>
                  <a:prstClr val="black"/>
                </a:solidFill>
              </a:rPr>
              <a:t>م </a:t>
            </a:r>
            <a:r>
              <a:rPr lang="en-US" altLang="en-US" sz="6000" b="1" dirty="0" err="1">
                <a:solidFill>
                  <a:prstClr val="black"/>
                </a:solidFill>
              </a:rPr>
              <a:t>بحمد</a:t>
            </a:r>
            <a:r>
              <a:rPr lang="en-US" altLang="en-US" sz="6000" b="1" dirty="0">
                <a:solidFill>
                  <a:prstClr val="black"/>
                </a:solidFill>
              </a:rPr>
              <a:t> </a:t>
            </a:r>
            <a:r>
              <a:rPr lang="en-US" altLang="en-US" sz="6000" b="1" dirty="0" err="1">
                <a:solidFill>
                  <a:prstClr val="black"/>
                </a:solidFill>
              </a:rPr>
              <a:t>الله</a:t>
            </a:r>
            <a:endParaRPr lang="en-US" altLang="en-US" sz="60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5100459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عرض على الشاشة (3:4)‏</PresentationFormat>
  <Paragraphs>20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علاقة الفلسفة بالتصوف </vt:lpstr>
      <vt:lpstr>عرض تقديمي في PowerPoint</vt:lpstr>
      <vt:lpstr>علاقة الفلسفة الاسلامية بالفلسفة اليونانية </vt:lpstr>
      <vt:lpstr>اهم المصادر المعتمدة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علاقة الفلسفة بالتصوف </dc:title>
  <dc:creator>Dell</dc:creator>
  <cp:lastModifiedBy>DR.Ahmed Saker 2O11</cp:lastModifiedBy>
  <cp:revision>1</cp:revision>
  <dcterms:created xsi:type="dcterms:W3CDTF">2026-05-05T08:50:33Z</dcterms:created>
  <dcterms:modified xsi:type="dcterms:W3CDTF">2026-05-05T08:56:54Z</dcterms:modified>
</cp:coreProperties>
</file>