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6492-42B7-4461-91A9-91E04C3A7291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1B67-8711-43CF-8D7F-71B07E419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59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6492-42B7-4461-91A9-91E04C3A7291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1B67-8711-43CF-8D7F-71B07E419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96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6492-42B7-4461-91A9-91E04C3A7291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1B67-8711-43CF-8D7F-71B07E419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52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6492-42B7-4461-91A9-91E04C3A7291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1B67-8711-43CF-8D7F-71B07E419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199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6492-42B7-4461-91A9-91E04C3A7291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1B67-8711-43CF-8D7F-71B07E419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40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6492-42B7-4461-91A9-91E04C3A7291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1B67-8711-43CF-8D7F-71B07E419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78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6492-42B7-4461-91A9-91E04C3A7291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1B67-8711-43CF-8D7F-71B07E419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93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6492-42B7-4461-91A9-91E04C3A7291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1B67-8711-43CF-8D7F-71B07E419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561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6492-42B7-4461-91A9-91E04C3A7291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1B67-8711-43CF-8D7F-71B07E419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468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6492-42B7-4461-91A9-91E04C3A7291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1B67-8711-43CF-8D7F-71B07E419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276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6492-42B7-4461-91A9-91E04C3A7291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1B67-8711-43CF-8D7F-71B07E419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582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F6492-42B7-4461-91A9-91E04C3A7291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51B67-8711-43CF-8D7F-71B07E419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024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442434" y="1032211"/>
            <a:ext cx="9144000" cy="3656012"/>
          </a:xfrm>
        </p:spPr>
        <p:txBody>
          <a:bodyPr>
            <a:normAutofit fontScale="90000"/>
          </a:bodyPr>
          <a:lstStyle/>
          <a:p>
            <a:pPr algn="ctr" rtl="1"/>
            <a:r>
              <a:rPr lang="en-US" dirty="0"/>
              <a:t/>
            </a:r>
            <a:br>
              <a:rPr lang="en-US" dirty="0"/>
            </a:br>
            <a:r>
              <a:rPr lang="ar-SA" sz="4400" dirty="0" smtClean="0"/>
              <a:t>المادة: أصول الفقه </a:t>
            </a:r>
            <a:r>
              <a:rPr lang="ar-IQ" sz="4400" dirty="0" smtClean="0"/>
              <a:t/>
            </a:r>
            <a:br>
              <a:rPr lang="ar-IQ" sz="4400" dirty="0" smtClean="0"/>
            </a:br>
            <a:r>
              <a:rPr lang="ar-IQ" sz="4400" dirty="0" smtClean="0"/>
              <a:t/>
            </a:r>
            <a:br>
              <a:rPr lang="ar-IQ" sz="4400" dirty="0" smtClean="0"/>
            </a:br>
            <a:r>
              <a:rPr lang="ar-SA" sz="4400" dirty="0" smtClean="0"/>
              <a:t>تعريف </a:t>
            </a:r>
            <a:r>
              <a:rPr lang="ar-SA" sz="4400" dirty="0"/>
              <a:t>أصول الفقه </a:t>
            </a:r>
            <a:r>
              <a:rPr lang="ar-SA" sz="4400" dirty="0" smtClean="0"/>
              <a:t>وموضوع</a:t>
            </a:r>
            <a:r>
              <a:rPr lang="ar-IQ" sz="4400" dirty="0" smtClean="0"/>
              <a:t>ه</a:t>
            </a:r>
            <a:r>
              <a:rPr lang="ar-SA" sz="4400" dirty="0" smtClean="0"/>
              <a:t> </a:t>
            </a:r>
            <a:r>
              <a:rPr lang="ar-IQ" sz="4400" dirty="0" smtClean="0"/>
              <a:t>  </a:t>
            </a:r>
            <a:br>
              <a:rPr lang="ar-IQ" sz="4400" dirty="0" smtClean="0"/>
            </a:br>
            <a:r>
              <a:rPr lang="en-US" sz="4400" dirty="0"/>
              <a:t/>
            </a:r>
            <a:br>
              <a:rPr lang="en-US" sz="4400" dirty="0"/>
            </a:br>
            <a:r>
              <a:rPr lang="ar-SA" sz="4400" dirty="0" smtClean="0"/>
              <a:t>إعداد</a:t>
            </a:r>
            <a:r>
              <a:rPr lang="ar-IQ" sz="4400" dirty="0" smtClean="0"/>
              <a:t>: أ.م.د شروق سلمان حسن </a:t>
            </a:r>
            <a:r>
              <a:rPr lang="en-US" sz="4400" dirty="0" smtClean="0"/>
              <a:t>  </a:t>
            </a:r>
            <a:r>
              <a:rPr lang="ar-IQ" sz="4400" i="1" dirty="0" smtClean="0"/>
              <a:t> </a:t>
            </a:r>
            <a:r>
              <a:rPr lang="en-US" sz="4400" dirty="0"/>
              <a:t/>
            </a:r>
            <a:br>
              <a:rPr lang="en-US" sz="4400" dirty="0"/>
            </a:br>
            <a:r>
              <a:rPr lang="en-US" sz="4400" dirty="0"/>
              <a:t/>
            </a:r>
            <a:br>
              <a:rPr lang="en-US" sz="4400" dirty="0"/>
            </a:br>
            <a:r>
              <a:rPr lang="ar-SA" sz="4400" dirty="0" smtClean="0"/>
              <a:t>التاريخ</a:t>
            </a:r>
            <a:r>
              <a:rPr lang="ar-IQ" sz="4400" dirty="0" smtClean="0"/>
              <a:t>  : 2026م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6949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19211" y="890462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6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الخاتمة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أصول الفقه هو الأساس المنهجي لفهم الأحكام الشرعية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موضوعه الأدلة الشرعية وطرق الاستدلال بها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يسهم في بناء الفقيه القادر على الاجتهاد الصحيح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يعد من العلوم الضرورية لطلاب الشريعة والعلوم الإسلامية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28858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551837"/>
            <a:ext cx="6096000" cy="38164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مقدمة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يُعد علم أصول الفقه من أهم العلوم الشرعية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يساعد على فهم الأحكام الشرعية واستنباطها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يُبين القواعد والأسس التي يعتمد عليها الفقيه في الاجتهاد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يمثل الرابط بين الأدلة الشرعية والأحكام </a:t>
            </a:r>
            <a:r>
              <a:rPr lang="ar-IQ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الفقهية </a:t>
            </a:r>
            <a:r>
              <a:rPr lang="en-US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679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64515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IQ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0" y="2413338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معنى أصول الفقه لغةً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الأصل لغةً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ما يُبنى عليه غيره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الأساس أو الجذر الذي يتفرع عنه الشيء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الفقه لغةً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الفهم والعلم بالشيء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الإدراك الدقيق للمعاني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62579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274838"/>
            <a:ext cx="6096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تعريف أصول الفقه اصطلاحاً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أصول الفقه: هو العلم بالقواعد والأدلة الإجمالية التي يُتوصل بها إلى استنباط الأحكام الشرعية العملية، وكيفية الاستفادة منها، وحال المستفيد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ويتضمن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الأدلة الشرعية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طرق الاستدلال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شروط المجتهد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68722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551837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6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أهمية علم أصول الفقه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فهم النصوص الشرعية فهماً صحيحاً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تنظيم عملية استنباط الأحكام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حماية الفقه من الخطأ والاضطراب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تنمية الملكة الاجتهادية لدى العلماء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بيان مناهج الاستدلال الشرعي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3333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274838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موضوع أصول الفقه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موضوع أصول الفقه: الأدلة الشرعية الكلية من حيث دلالتها على الأحكام الشرعية وكيفية الاستفادة منها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ومن أبرز هذه الأدلة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القرآن الكريم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السنة النبوية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الإجماع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القياس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34322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413338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6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مباحث موضوع أصول الفقه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يدرس علم أصول الفقه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الأدلة الشرعية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دلالات الألفاظ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الأحكام الشرعية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الاجتهاد والتقليد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التعارض والترجيح بين الأدلة</a:t>
            </a:r>
            <a:r>
              <a:rPr lang="en-US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361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41938" y="964362"/>
            <a:ext cx="6096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6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الفرق بين الفقه وأصول الفقه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الفقه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أصول الفقه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يدرس الأحكام الشرعية التفصيلية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يدرس قواعد استنباط الأحكام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النتيجة أو الثمرة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الوسيلة والمنهج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مثال: حكم الصلاة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مثال: دلالة الأمر على الوجوب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75113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413338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6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ثمرة دراسة أصول الفقه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معرفة طرق استنباط الأحكام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فهم اختلاف الفقهاء وأسبابه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التمكن من الترجيح بين الأقوال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ضبط الاجتهاد وفق القواعد الشرعية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خدمة العلوم الإسلامية المختلفة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839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31</Words>
  <Application>Microsoft Office PowerPoint</Application>
  <PresentationFormat>Widescreen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 المادة: أصول الفقه   تعريف أصول الفقه وموضوعه     إعداد: أ.م.د شروق سلمان حسن      التاريخ  : 2026م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المادة: أصول الفقه  تعريف أصول الفقه وموضوعه     إعداد: أ.م.د شروق سلمان حسن      التاريخ</dc:title>
  <dc:creator>hp</dc:creator>
  <cp:lastModifiedBy>hp</cp:lastModifiedBy>
  <cp:revision>5</cp:revision>
  <dcterms:created xsi:type="dcterms:W3CDTF">2026-06-12T03:19:44Z</dcterms:created>
  <dcterms:modified xsi:type="dcterms:W3CDTF">2026-06-12T13:56:55Z</dcterms:modified>
</cp:coreProperties>
</file>