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تعريف الدين لغة واصطلاحًا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مادة: مدخل الأديان</a:t>
            </a:r>
          </a:p>
          <a:p>
            <a:r>
              <a:t>المحاضرة: تعريف الدين لغة واصطلاحًا</a:t>
            </a:r>
          </a:p>
          <a:p>
            <a:r>
              <a:t>الأستاذة: د. نور صفاء</a:t>
            </a:r>
          </a:p>
          <a:p>
            <a:r>
              <a:t>الطلاب: طلاب المرحلة الأولى</a:t>
            </a:r>
          </a:p>
          <a:p>
            <a:r>
              <a:t>العام الدراسي: 2025 /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المدلول اللغوي العام للدين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تتعدد معاني الدين في اللغة العربية</a:t>
            </a:r>
          </a:p>
          <a:p>
            <a:r>
              <a:t>• جميع المعاني تدور حول علاقة بين طرفين:</a:t>
            </a:r>
          </a:p>
          <a:p>
            <a:r>
              <a:t>  - الطرف الأول: يمتلك السلطان والقوة والحكم</a:t>
            </a:r>
          </a:p>
          <a:p>
            <a:r>
              <a:t>  - الطرف الثاني: يتصف بالخضوع والطاعة والعبادة</a:t>
            </a:r>
          </a:p>
          <a:p>
            <a:r>
              <a:t>• العلاقة بين الطرفين تُسمّى: الدين أو المنهج أو الطريقة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المعنى الأول للدين (السلطة والقهر)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الدين بمعنى: القهر، الحكم، السلطان، الإكراه على الطاعة</a:t>
            </a:r>
          </a:p>
          <a:p>
            <a:r>
              <a:t>• مثال: من دانه دينًا → ملكه، حكمه، قهره، أذله، حاسبه وكافأه</a:t>
            </a:r>
          </a:p>
          <a:p>
            <a:r>
              <a:t>• يمثل الطرف الأول المتصف بالقوة والاستعلاء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المعنى الثاني للدين (الطاعة والخضوع)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الدين بمعنى: الطاعة، الخدمة، العبودية، الاستكانة</a:t>
            </a:r>
          </a:p>
          <a:p>
            <a:r>
              <a:t>• مثال: من دان له → أطاعه، خضع له، ذل أو عبد</a:t>
            </a:r>
          </a:p>
          <a:p>
            <a:r>
              <a:t>• يمثل الطرف الثاني المتصف بالخضوع والعبادة</a:t>
            </a:r>
          </a:p>
          <a:p>
            <a:r>
              <a:t>• تكامل المعنيان: دانه فدان له → قهره فأطاعه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المعنى الثالث للدين (المنهج والشرع)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الدين بمعنى: الشرع، القانون، الطريقة، المذهب، الملة</a:t>
            </a:r>
          </a:p>
          <a:p>
            <a:r>
              <a:t>• مثال: دان بالشيء → اعتقده، اعتاده، اتخذه منهجًا</a:t>
            </a:r>
          </a:p>
          <a:p>
            <a:r>
              <a:t>• الدين هنا يمثل المنهج النظري والعملي الذي ينظم علاقة الإنسان بالحاكم أو المعبود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المعنى الرابع للدين (الجزاء والحساب)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الدين بمعنى: الجزاء، الحساب، القضاء، المكافأة</a:t>
            </a:r>
          </a:p>
          <a:p>
            <a:r>
              <a:t>• أمثلة:</a:t>
            </a:r>
          </a:p>
          <a:p>
            <a:r>
              <a:t>  - كما تدين تدان</a:t>
            </a:r>
          </a:p>
          <a:p>
            <a:r>
              <a:t>  - ﴿أَئِنَّا لَمَدِينُونَ﴾ (الصافات: 53)</a:t>
            </a:r>
          </a:p>
          <a:p>
            <a:r>
              <a:t>• من أسماء الله تعالى: الديّان → الحاكم والقاضي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تعريف الدين اصطلاحًا (تمهيد)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اهتم علماء الاجتماع والفلسفة والأديان بتعريف الدين</a:t>
            </a:r>
          </a:p>
          <a:p>
            <a:r>
              <a:t>• تنوعت التعريفات وفق الاتجاهات الفكرية والمنهجية</a:t>
            </a:r>
          </a:p>
          <a:p>
            <a:r>
              <a:t>• يمهّد هذا التمهيد لفهم الدين لغةً واصطلاحًا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الخلاصة / ملاحظة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الدين علاقة متبادلة بين القوة والخضوع</a:t>
            </a:r>
          </a:p>
          <a:p>
            <a:r>
              <a:t>• له أبعاد لغوية وشرعية واعتقادية وأخلاقية</a:t>
            </a:r>
          </a:p>
          <a:p>
            <a:r>
              <a:t>• المدخل اللغوي يمهد لفهم المعنى الاصطلاحي والدراسات الدينية الحديثة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