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خصائص العقيدة الدينية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مادة: مدخل أديان</a:t>
            </a:r>
          </a:p>
          <a:p>
            <a:r>
              <a:t>إعداد: م. د. نور صفاء عبد الواحد</a:t>
            </a:r>
          </a:p>
          <a:p>
            <a:r>
              <a:t>كلية العلوم الإسلامية – جامعة بغداد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تمهيد: التمييز بين الدين وغيره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ليس كل خضوع يُعدّ دينًا.</a:t>
            </a:r>
          </a:p>
          <a:p/>
          <a:p>
            <a:r>
              <a:t>الإنسان قد يخضع لـ:</a:t>
            </a:r>
          </a:p>
          <a:p>
            <a:r>
              <a:t>- العادات والتقاليد</a:t>
            </a:r>
          </a:p>
          <a:p>
            <a:r>
              <a:t>- القيم الأخلاقية</a:t>
            </a:r>
          </a:p>
          <a:p>
            <a:r>
              <a:t>- القوانين والنواميس الكونية</a:t>
            </a:r>
          </a:p>
          <a:p>
            <a:r>
              <a:t>- الغرائز والميول</a:t>
            </a:r>
          </a:p>
          <a:p/>
          <a:p>
            <a:r>
              <a:t>الدين نظام حياة يشمل: العقيدة، التشريع، الأخلاق، العبادة.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معيار التمييز بين الدين وغيره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تنقسم خصائص العقيدة الدينية إلى:</a:t>
            </a:r>
          </a:p>
          <a:p>
            <a:r>
              <a:t>1- صفات الشيء الذي يُقدَّس</a:t>
            </a:r>
          </a:p>
          <a:p>
            <a:r>
              <a:t>2- طبيعة العلاقة الدينية</a:t>
            </a:r>
          </a:p>
          <a:p/>
          <a:p>
            <a:r>
              <a:t>ومن خلالهما نحدد هل الخضوع ديني أم لا.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التقديس يتجه إلى ذات حقيقية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الإنسان يقدّس الشرف والحرية والكرامة لكنها معانٍ مجردة.</a:t>
            </a:r>
          </a:p>
          <a:p/>
          <a:p>
            <a:r>
              <a:t>في الدين:</a:t>
            </a:r>
          </a:p>
          <a:p>
            <a:r>
              <a:t>- التقديس يتجه إلى ذات مستقلة قائمة بنفسها.</a:t>
            </a:r>
          </a:p>
          <a:p>
            <a:r>
              <a:t>- العلاقة بين ذات وذات، لا بين ذات وفكرة.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الإيمان بالغيب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العقيدة الدينية تقوم على الإيمان بالغيب.</a:t>
            </a:r>
          </a:p>
          <a:p/>
          <a:p>
            <a:r>
              <a:t>المعبود حقيقة غيبية تتجاوز الإدراك الحسي.</a:t>
            </a:r>
          </a:p>
          <a:p>
            <a:r>
              <a:t>حتى الوثنيون رأوا الأصنام رمزًا لقوة غيبية.</a:t>
            </a:r>
          </a:p>
          <a:p/>
          <a:p>
            <a:r>
              <a:t>(ما نعبدهم إلا ليقربونا إلى الله زلفى) الزمر: 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الذات المقدسة ذات قوة عاقلة فاعلة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لها إرادة واختيار وتدبير.</a:t>
            </a:r>
          </a:p>
          <a:p/>
          <a:p>
            <a:r>
              <a:t>بخلاف:</a:t>
            </a:r>
          </a:p>
          <a:p>
            <a:r>
              <a:t>- قوانين الطبيعة (منفعلة)</a:t>
            </a:r>
          </a:p>
          <a:p>
            <a:r>
              <a:t>- القوى العمياء كالجاذبية</a:t>
            </a:r>
          </a:p>
          <a:p/>
          <a:p>
            <a:r>
              <a:t>الدين يرتبط بقوة واعية مدبّرة.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القوة العلوية القاهرة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المعبود قوة علوية سبحانية.</a:t>
            </a:r>
          </a:p>
          <a:p>
            <a:r>
              <a:t>المتدين يقف موقف الأمل والرهبة.</a:t>
            </a:r>
          </a:p>
          <a:p/>
          <a:p>
            <a:r>
              <a:t>بخلاف الساحر أو العالم الطبيعي الذي يسخر القوى لمصلحته.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العنصر النفسي والخلاصة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الخضوع في الدين خضوع شعوري اختياري.</a:t>
            </a:r>
          </a:p>
          <a:p/>
          <a:p>
            <a:r>
              <a:t>(لا إكراه في الدين) البقرة: 256</a:t>
            </a:r>
          </a:p>
          <a:p/>
          <a:p>
            <a:r>
              <a:t>الدين هو الاعتقاد بوجود ذات غيبية علوية،</a:t>
            </a:r>
          </a:p>
          <a:p>
            <a:r>
              <a:t>لها شعور واختيار وتدبير لشؤون الكون والإنسان.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