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5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tisar almansour" userId="b85d6faae392f7c4" providerId="LiveId" clId="{13C9E1D3-1539-4905-BA8B-30664DAC651B}"/>
    <pc:docChg chg="undo custSel addSld delSld modSld modMainMaster">
      <pc:chgData name="intisar almansour" userId="b85d6faae392f7c4" providerId="LiveId" clId="{13C9E1D3-1539-4905-BA8B-30664DAC651B}" dt="2026-05-09T13:57:54.254" v="568"/>
      <pc:docMkLst>
        <pc:docMk/>
      </pc:docMkLst>
      <pc:sldChg chg="addSp delSp modSp new mod modTransition">
        <pc:chgData name="intisar almansour" userId="b85d6faae392f7c4" providerId="LiveId" clId="{13C9E1D3-1539-4905-BA8B-30664DAC651B}" dt="2026-05-09T13:57:54.254" v="568"/>
        <pc:sldMkLst>
          <pc:docMk/>
          <pc:sldMk cId="461464986" sldId="256"/>
        </pc:sldMkLst>
        <pc:spChg chg="add mod">
          <ac:chgData name="intisar almansour" userId="b85d6faae392f7c4" providerId="LiveId" clId="{13C9E1D3-1539-4905-BA8B-30664DAC651B}" dt="2026-05-09T05:07:58.885" v="135" actId="20577"/>
          <ac:spMkLst>
            <pc:docMk/>
            <pc:sldMk cId="461464986" sldId="256"/>
            <ac:spMk id="3" creationId="{BC0F0689-0BC5-0FA2-670C-D1A61D2084F4}"/>
          </ac:spMkLst>
        </pc:spChg>
        <pc:spChg chg="add mod">
          <ac:chgData name="intisar almansour" userId="b85d6faae392f7c4" providerId="LiveId" clId="{13C9E1D3-1539-4905-BA8B-30664DAC651B}" dt="2026-05-09T05:07:54.142" v="134" actId="2711"/>
          <ac:spMkLst>
            <pc:docMk/>
            <pc:sldMk cId="461464986" sldId="256"/>
            <ac:spMk id="4" creationId="{2B142406-F747-896A-3031-40139DFC677A}"/>
          </ac:spMkLst>
        </pc:spChg>
        <pc:spChg chg="add mod">
          <ac:chgData name="intisar almansour" userId="b85d6faae392f7c4" providerId="LiveId" clId="{13C9E1D3-1539-4905-BA8B-30664DAC651B}" dt="2026-05-09T05:49:18.201" v="530" actId="1076"/>
          <ac:spMkLst>
            <pc:docMk/>
            <pc:sldMk cId="461464986" sldId="256"/>
            <ac:spMk id="5" creationId="{F3310661-53FF-D7E5-F5CC-02C9AB6DC785}"/>
          </ac:spMkLst>
        </pc:spChg>
        <pc:spChg chg="add mod">
          <ac:chgData name="intisar almansour" userId="b85d6faae392f7c4" providerId="LiveId" clId="{13C9E1D3-1539-4905-BA8B-30664DAC651B}" dt="2026-05-09T05:49:18.201" v="530" actId="1076"/>
          <ac:spMkLst>
            <pc:docMk/>
            <pc:sldMk cId="461464986" sldId="256"/>
            <ac:spMk id="6" creationId="{563FC1B2-5C58-2C2C-EC3D-EC566901102E}"/>
          </ac:spMkLst>
        </pc:spChg>
        <pc:spChg chg="add mod">
          <ac:chgData name="intisar almansour" userId="b85d6faae392f7c4" providerId="LiveId" clId="{13C9E1D3-1539-4905-BA8B-30664DAC651B}" dt="2026-05-09T05:07:54.142" v="134" actId="2711"/>
          <ac:spMkLst>
            <pc:docMk/>
            <pc:sldMk cId="461464986" sldId="256"/>
            <ac:spMk id="9" creationId="{E5B1CA9E-2783-55F4-4838-FD616BBC40A4}"/>
          </ac:spMkLst>
        </pc:spChg>
        <pc:spChg chg="add mod">
          <ac:chgData name="intisar almansour" userId="b85d6faae392f7c4" providerId="LiveId" clId="{13C9E1D3-1539-4905-BA8B-30664DAC651B}" dt="2026-05-09T05:49:27.167" v="531" actId="1076"/>
          <ac:spMkLst>
            <pc:docMk/>
            <pc:sldMk cId="461464986" sldId="256"/>
            <ac:spMk id="13" creationId="{A1F42C21-E452-93FC-6E2E-F29AF1890CDD}"/>
          </ac:spMkLst>
        </pc:spChg>
        <pc:picChg chg="add del mod">
          <ac:chgData name="intisar almansour" userId="b85d6faae392f7c4" providerId="LiveId" clId="{13C9E1D3-1539-4905-BA8B-30664DAC651B}" dt="2026-05-09T05:43:43.930" v="521" actId="478"/>
          <ac:picMkLst>
            <pc:docMk/>
            <pc:sldMk cId="461464986" sldId="256"/>
            <ac:picMk id="7" creationId="{528827A5-3FBB-3AFB-AD09-FD46629354EC}"/>
          </ac:picMkLst>
        </pc:picChg>
        <pc:picChg chg="add del mod modCrop">
          <ac:chgData name="intisar almansour" userId="b85d6faae392f7c4" providerId="LiveId" clId="{13C9E1D3-1539-4905-BA8B-30664DAC651B}" dt="2026-05-09T05:04:04.349" v="115" actId="478"/>
          <ac:picMkLst>
            <pc:docMk/>
            <pc:sldMk cId="461464986" sldId="256"/>
            <ac:picMk id="8" creationId="{D08C1B89-360F-F2BC-BD6F-FD043A031450}"/>
          </ac:picMkLst>
        </pc:picChg>
        <pc:picChg chg="add del mod">
          <ac:chgData name="intisar almansour" userId="b85d6faae392f7c4" providerId="LiveId" clId="{13C9E1D3-1539-4905-BA8B-30664DAC651B}" dt="2026-05-09T05:44:16.273" v="523" actId="478"/>
          <ac:picMkLst>
            <pc:docMk/>
            <pc:sldMk cId="461464986" sldId="256"/>
            <ac:picMk id="10" creationId="{EDF33C18-FC06-1ACC-C484-87BDB877ACB3}"/>
          </ac:picMkLst>
        </pc:picChg>
        <pc:picChg chg="add del mod">
          <ac:chgData name="intisar almansour" userId="b85d6faae392f7c4" providerId="LiveId" clId="{13C9E1D3-1539-4905-BA8B-30664DAC651B}" dt="2026-05-09T05:46:35.578" v="525" actId="478"/>
          <ac:picMkLst>
            <pc:docMk/>
            <pc:sldMk cId="461464986" sldId="256"/>
            <ac:picMk id="12" creationId="{1E9A3912-C99A-FC1C-4388-C035259441A3}"/>
          </ac:picMkLst>
        </pc:picChg>
      </pc:sldChg>
      <pc:sldChg chg="addSp modSp new mod modTransition">
        <pc:chgData name="intisar almansour" userId="b85d6faae392f7c4" providerId="LiveId" clId="{13C9E1D3-1539-4905-BA8B-30664DAC651B}" dt="2026-05-09T13:57:54.254" v="568"/>
        <pc:sldMkLst>
          <pc:docMk/>
          <pc:sldMk cId="2769638664" sldId="257"/>
        </pc:sldMkLst>
        <pc:spChg chg="mod">
          <ac:chgData name="intisar almansour" userId="b85d6faae392f7c4" providerId="LiveId" clId="{13C9E1D3-1539-4905-BA8B-30664DAC651B}" dt="2026-05-09T05:52:28.727" v="537" actId="207"/>
          <ac:spMkLst>
            <pc:docMk/>
            <pc:sldMk cId="2769638664" sldId="257"/>
            <ac:spMk id="2" creationId="{5D5AB7BB-1D81-C168-6E0E-37134F287297}"/>
          </ac:spMkLst>
        </pc:spChg>
        <pc:spChg chg="mod">
          <ac:chgData name="intisar almansour" userId="b85d6faae392f7c4" providerId="LiveId" clId="{13C9E1D3-1539-4905-BA8B-30664DAC651B}" dt="2026-05-09T05:50:03.985" v="534" actId="207"/>
          <ac:spMkLst>
            <pc:docMk/>
            <pc:sldMk cId="2769638664" sldId="257"/>
            <ac:spMk id="3" creationId="{866C14F5-7CE7-5A11-3999-CBDA655989B6}"/>
          </ac:spMkLst>
        </pc:spChg>
        <pc:picChg chg="add mod modCrop">
          <ac:chgData name="intisar almansour" userId="b85d6faae392f7c4" providerId="LiveId" clId="{13C9E1D3-1539-4905-BA8B-30664DAC651B}" dt="2026-05-09T05:53:31.712" v="565" actId="208"/>
          <ac:picMkLst>
            <pc:docMk/>
            <pc:sldMk cId="2769638664" sldId="257"/>
            <ac:picMk id="5" creationId="{311469E3-A131-50D6-D27F-BF965E1E0999}"/>
          </ac:picMkLst>
        </pc:picChg>
      </pc:sldChg>
      <pc:sldChg chg="new del">
        <pc:chgData name="intisar almansour" userId="b85d6faae392f7c4" providerId="LiveId" clId="{13C9E1D3-1539-4905-BA8B-30664DAC651B}" dt="2026-05-09T05:14:45.652" v="175" actId="680"/>
        <pc:sldMkLst>
          <pc:docMk/>
          <pc:sldMk cId="1598940593" sldId="258"/>
        </pc:sldMkLst>
      </pc:sldChg>
      <pc:sldChg chg="addSp delSp modSp new mod modTransition">
        <pc:chgData name="intisar almansour" userId="b85d6faae392f7c4" providerId="LiveId" clId="{13C9E1D3-1539-4905-BA8B-30664DAC651B}" dt="2026-05-09T13:57:54.254" v="568"/>
        <pc:sldMkLst>
          <pc:docMk/>
          <pc:sldMk cId="4183869690" sldId="258"/>
        </pc:sldMkLst>
        <pc:spChg chg="mod">
          <ac:chgData name="intisar almansour" userId="b85d6faae392f7c4" providerId="LiveId" clId="{13C9E1D3-1539-4905-BA8B-30664DAC651B}" dt="2026-05-09T05:41:11.398" v="515" actId="404"/>
          <ac:spMkLst>
            <pc:docMk/>
            <pc:sldMk cId="4183869690" sldId="258"/>
            <ac:spMk id="2" creationId="{9DD245DC-B655-CC11-B553-8CCD90EE71FD}"/>
          </ac:spMkLst>
        </pc:spChg>
        <pc:spChg chg="del mod">
          <ac:chgData name="intisar almansour" userId="b85d6faae392f7c4" providerId="LiveId" clId="{13C9E1D3-1539-4905-BA8B-30664DAC651B}" dt="2026-05-09T05:16:30.385" v="189"/>
          <ac:spMkLst>
            <pc:docMk/>
            <pc:sldMk cId="4183869690" sldId="258"/>
            <ac:spMk id="3" creationId="{A572935B-788D-9CA1-93DF-6764F4BAD942}"/>
          </ac:spMkLst>
        </pc:spChg>
        <pc:spChg chg="add mod">
          <ac:chgData name="intisar almansour" userId="b85d6faae392f7c4" providerId="LiveId" clId="{13C9E1D3-1539-4905-BA8B-30664DAC651B}" dt="2026-05-09T05:38:23.954" v="494" actId="14100"/>
          <ac:spMkLst>
            <pc:docMk/>
            <pc:sldMk cId="4183869690" sldId="258"/>
            <ac:spMk id="6" creationId="{00CC0827-ABF4-B7AA-CFE5-ED2C129ED9D1}"/>
          </ac:spMkLst>
        </pc:spChg>
        <pc:spChg chg="add mod">
          <ac:chgData name="intisar almansour" userId="b85d6faae392f7c4" providerId="LiveId" clId="{13C9E1D3-1539-4905-BA8B-30664DAC651B}" dt="2026-05-09T05:40:53.123" v="513" actId="20577"/>
          <ac:spMkLst>
            <pc:docMk/>
            <pc:sldMk cId="4183869690" sldId="258"/>
            <ac:spMk id="8" creationId="{4C04D950-7EE7-DD9D-7133-A53517C9F780}"/>
          </ac:spMkLst>
        </pc:spChg>
        <pc:graphicFrameChg chg="add mod modGraphic">
          <ac:chgData name="intisar almansour" userId="b85d6faae392f7c4" providerId="LiveId" clId="{13C9E1D3-1539-4905-BA8B-30664DAC651B}" dt="2026-05-09T05:37:20.358" v="474" actId="1076"/>
          <ac:graphicFrameMkLst>
            <pc:docMk/>
            <pc:sldMk cId="4183869690" sldId="258"/>
            <ac:graphicFrameMk id="4" creationId="{14254C4B-0F3C-8F2F-54CC-F1E67A728F58}"/>
          </ac:graphicFrameMkLst>
        </pc:graphicFrameChg>
      </pc:sldChg>
      <pc:sldChg chg="addSp delSp modSp new mod modTransition">
        <pc:chgData name="intisar almansour" userId="b85d6faae392f7c4" providerId="LiveId" clId="{13C9E1D3-1539-4905-BA8B-30664DAC651B}" dt="2026-05-09T13:57:54.254" v="568"/>
        <pc:sldMkLst>
          <pc:docMk/>
          <pc:sldMk cId="2427947822" sldId="259"/>
        </pc:sldMkLst>
        <pc:spChg chg="add mod">
          <ac:chgData name="intisar almansour" userId="b85d6faae392f7c4" providerId="LiveId" clId="{13C9E1D3-1539-4905-BA8B-30664DAC651B}" dt="2026-05-09T05:21:08.420" v="253" actId="1035"/>
          <ac:spMkLst>
            <pc:docMk/>
            <pc:sldMk cId="2427947822" sldId="259"/>
            <ac:spMk id="3" creationId="{3BD711D6-9EAC-33E3-970D-732F1CFC57B8}"/>
          </ac:spMkLst>
        </pc:spChg>
        <pc:spChg chg="add mod">
          <ac:chgData name="intisar almansour" userId="b85d6faae392f7c4" providerId="LiveId" clId="{13C9E1D3-1539-4905-BA8B-30664DAC651B}" dt="2026-05-09T05:27:07.315" v="315" actId="1036"/>
          <ac:spMkLst>
            <pc:docMk/>
            <pc:sldMk cId="2427947822" sldId="259"/>
            <ac:spMk id="5" creationId="{D6DC27C7-0D65-42DC-DA04-64D574171F2B}"/>
          </ac:spMkLst>
        </pc:spChg>
        <pc:spChg chg="add del mod">
          <ac:chgData name="intisar almansour" userId="b85d6faae392f7c4" providerId="LiveId" clId="{13C9E1D3-1539-4905-BA8B-30664DAC651B}" dt="2026-05-09T05:22:42.893" v="270" actId="21"/>
          <ac:spMkLst>
            <pc:docMk/>
            <pc:sldMk cId="2427947822" sldId="259"/>
            <ac:spMk id="7" creationId="{D8D61212-2D1B-0B9D-9D24-28A9ED760EAE}"/>
          </ac:spMkLst>
        </pc:spChg>
        <pc:spChg chg="add mod">
          <ac:chgData name="intisar almansour" userId="b85d6faae392f7c4" providerId="LiveId" clId="{13C9E1D3-1539-4905-BA8B-30664DAC651B}" dt="2026-05-09T05:27:19.135" v="321" actId="1035"/>
          <ac:spMkLst>
            <pc:docMk/>
            <pc:sldMk cId="2427947822" sldId="259"/>
            <ac:spMk id="9" creationId="{AB5E580C-0D12-36A4-6908-EE4A9CF45F96}"/>
          </ac:spMkLst>
        </pc:spChg>
        <pc:graphicFrameChg chg="add mod modGraphic">
          <ac:chgData name="intisar almansour" userId="b85d6faae392f7c4" providerId="LiveId" clId="{13C9E1D3-1539-4905-BA8B-30664DAC651B}" dt="2026-05-09T05:27:23.868" v="324" actId="1036"/>
          <ac:graphicFrameMkLst>
            <pc:docMk/>
            <pc:sldMk cId="2427947822" sldId="259"/>
            <ac:graphicFrameMk id="10" creationId="{98510A0C-E5AF-2FC4-17CF-C27186612263}"/>
          </ac:graphicFrameMkLst>
        </pc:graphicFrameChg>
      </pc:sldChg>
      <pc:sldChg chg="addSp modSp new mod modTransition">
        <pc:chgData name="intisar almansour" userId="b85d6faae392f7c4" providerId="LiveId" clId="{13C9E1D3-1539-4905-BA8B-30664DAC651B}" dt="2026-05-09T13:57:54.254" v="568"/>
        <pc:sldMkLst>
          <pc:docMk/>
          <pc:sldMk cId="1090151709" sldId="260"/>
        </pc:sldMkLst>
        <pc:spChg chg="add mod">
          <ac:chgData name="intisar almansour" userId="b85d6faae392f7c4" providerId="LiveId" clId="{13C9E1D3-1539-4905-BA8B-30664DAC651B}" dt="2026-05-09T05:32:41.287" v="432" actId="1036"/>
          <ac:spMkLst>
            <pc:docMk/>
            <pc:sldMk cId="1090151709" sldId="260"/>
            <ac:spMk id="2" creationId="{9CE83821-057C-4306-36F5-59E3BF4CE5A2}"/>
          </ac:spMkLst>
        </pc:spChg>
        <pc:spChg chg="add mod">
          <ac:chgData name="intisar almansour" userId="b85d6faae392f7c4" providerId="LiveId" clId="{13C9E1D3-1539-4905-BA8B-30664DAC651B}" dt="2026-05-09T05:31:51.042" v="389" actId="1037"/>
          <ac:spMkLst>
            <pc:docMk/>
            <pc:sldMk cId="1090151709" sldId="260"/>
            <ac:spMk id="4" creationId="{1E20C1B2-A709-7779-0759-9E41C26BED37}"/>
          </ac:spMkLst>
        </pc:spChg>
        <pc:spChg chg="add mod">
          <ac:chgData name="intisar almansour" userId="b85d6faae392f7c4" providerId="LiveId" clId="{13C9E1D3-1539-4905-BA8B-30664DAC651B}" dt="2026-05-09T05:31:40.730" v="385" actId="1035"/>
          <ac:spMkLst>
            <pc:docMk/>
            <pc:sldMk cId="1090151709" sldId="260"/>
            <ac:spMk id="7" creationId="{9F528986-0282-B5C8-91F7-E4CC9242ED9A}"/>
          </ac:spMkLst>
        </pc:spChg>
        <pc:graphicFrameChg chg="add mod modGraphic">
          <ac:chgData name="intisar almansour" userId="b85d6faae392f7c4" providerId="LiveId" clId="{13C9E1D3-1539-4905-BA8B-30664DAC651B}" dt="2026-05-09T05:31:40.730" v="385" actId="1035"/>
          <ac:graphicFrameMkLst>
            <pc:docMk/>
            <pc:sldMk cId="1090151709" sldId="260"/>
            <ac:graphicFrameMk id="5" creationId="{FE90CF39-9718-58EF-3C34-D9DD6F158DC7}"/>
          </ac:graphicFrameMkLst>
        </pc:graphicFrameChg>
        <pc:graphicFrameChg chg="add mod modGraphic">
          <ac:chgData name="intisar almansour" userId="b85d6faae392f7c4" providerId="LiveId" clId="{13C9E1D3-1539-4905-BA8B-30664DAC651B}" dt="2026-05-09T05:32:46.464" v="436" actId="1036"/>
          <ac:graphicFrameMkLst>
            <pc:docMk/>
            <pc:sldMk cId="1090151709" sldId="260"/>
            <ac:graphicFrameMk id="8" creationId="{BB5D464A-5402-C778-C49E-531ECB4AF930}"/>
          </ac:graphicFrameMkLst>
        </pc:graphicFrameChg>
      </pc:sldChg>
      <pc:sldChg chg="addSp modSp new mod modTransition">
        <pc:chgData name="intisar almansour" userId="b85d6faae392f7c4" providerId="LiveId" clId="{13C9E1D3-1539-4905-BA8B-30664DAC651B}" dt="2026-05-09T13:57:54.254" v="568"/>
        <pc:sldMkLst>
          <pc:docMk/>
          <pc:sldMk cId="299300215" sldId="261"/>
        </pc:sldMkLst>
        <pc:spChg chg="add mod">
          <ac:chgData name="intisar almansour" userId="b85d6faae392f7c4" providerId="LiveId" clId="{13C9E1D3-1539-4905-BA8B-30664DAC651B}" dt="2026-05-09T05:36:27.664" v="472" actId="313"/>
          <ac:spMkLst>
            <pc:docMk/>
            <pc:sldMk cId="299300215" sldId="261"/>
            <ac:spMk id="3" creationId="{665631A7-DC5D-D6C0-6649-9069B8D1FD66}"/>
          </ac:spMkLst>
        </pc:spChg>
      </pc:sldChg>
      <pc:sldMasterChg chg="modSp modSldLayout">
        <pc:chgData name="intisar almansour" userId="b85d6faae392f7c4" providerId="LiveId" clId="{13C9E1D3-1539-4905-BA8B-30664DAC651B}" dt="2026-05-09T04:34:18.348" v="1"/>
        <pc:sldMasterMkLst>
          <pc:docMk/>
          <pc:sldMasterMk cId="2120606736" sldId="2147483648"/>
        </pc:sldMasterMkLst>
        <pc:spChg chg="mod">
          <ac:chgData name="intisar almansour" userId="b85d6faae392f7c4" providerId="LiveId" clId="{13C9E1D3-1539-4905-BA8B-30664DAC651B}" dt="2026-05-09T04:34:18.348" v="1"/>
          <ac:spMkLst>
            <pc:docMk/>
            <pc:sldMasterMk cId="2120606736" sldId="2147483648"/>
            <ac:spMk id="2" creationId="{AC2D3A12-0851-0E42-3A3C-68C671DB91D7}"/>
          </ac:spMkLst>
        </pc:spChg>
        <pc:spChg chg="mod">
          <ac:chgData name="intisar almansour" userId="b85d6faae392f7c4" providerId="LiveId" clId="{13C9E1D3-1539-4905-BA8B-30664DAC651B}" dt="2026-05-09T04:34:18.348" v="1"/>
          <ac:spMkLst>
            <pc:docMk/>
            <pc:sldMasterMk cId="2120606736" sldId="2147483648"/>
            <ac:spMk id="3" creationId="{F6AD8FBC-CE8F-092D-8B28-28D9DE1128F0}"/>
          </ac:spMkLst>
        </pc:spChg>
        <pc:spChg chg="mod">
          <ac:chgData name="intisar almansour" userId="b85d6faae392f7c4" providerId="LiveId" clId="{13C9E1D3-1539-4905-BA8B-30664DAC651B}" dt="2026-05-09T04:34:18.348" v="1"/>
          <ac:spMkLst>
            <pc:docMk/>
            <pc:sldMasterMk cId="2120606736" sldId="2147483648"/>
            <ac:spMk id="4" creationId="{0E6131A0-EA46-451B-89A7-06CC85173E11}"/>
          </ac:spMkLst>
        </pc:spChg>
        <pc:spChg chg="mod">
          <ac:chgData name="intisar almansour" userId="b85d6faae392f7c4" providerId="LiveId" clId="{13C9E1D3-1539-4905-BA8B-30664DAC651B}" dt="2026-05-09T04:34:18.348" v="1"/>
          <ac:spMkLst>
            <pc:docMk/>
            <pc:sldMasterMk cId="2120606736" sldId="2147483648"/>
            <ac:spMk id="5" creationId="{267D786C-1C3C-E184-A0D7-2B4DD370FEDE}"/>
          </ac:spMkLst>
        </pc:spChg>
        <pc:spChg chg="mod">
          <ac:chgData name="intisar almansour" userId="b85d6faae392f7c4" providerId="LiveId" clId="{13C9E1D3-1539-4905-BA8B-30664DAC651B}" dt="2026-05-09T04:34:18.348" v="1"/>
          <ac:spMkLst>
            <pc:docMk/>
            <pc:sldMasterMk cId="2120606736" sldId="2147483648"/>
            <ac:spMk id="6" creationId="{6207D789-657B-652B-A076-7666283C75DC}"/>
          </ac:spMkLst>
        </pc:spChg>
        <pc:sldLayoutChg chg="modSp">
          <pc:chgData name="intisar almansour" userId="b85d6faae392f7c4" providerId="LiveId" clId="{13C9E1D3-1539-4905-BA8B-30664DAC651B}" dt="2026-05-09T04:34:18.348" v="1"/>
          <pc:sldLayoutMkLst>
            <pc:docMk/>
            <pc:sldMasterMk cId="2120606736" sldId="2147483648"/>
            <pc:sldLayoutMk cId="1467793639" sldId="2147483649"/>
          </pc:sldLayoutMkLst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1467793639" sldId="2147483649"/>
              <ac:spMk id="2" creationId="{46EEB77C-22E3-3B83-C473-C055875F60D2}"/>
            </ac:spMkLst>
          </pc:spChg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1467793639" sldId="2147483649"/>
              <ac:spMk id="3" creationId="{40610439-7EFF-4352-A4B5-2EDB3C3C85A0}"/>
            </ac:spMkLst>
          </pc:spChg>
        </pc:sldLayoutChg>
        <pc:sldLayoutChg chg="modSp">
          <pc:chgData name="intisar almansour" userId="b85d6faae392f7c4" providerId="LiveId" clId="{13C9E1D3-1539-4905-BA8B-30664DAC651B}" dt="2026-05-09T04:34:18.348" v="1"/>
          <pc:sldLayoutMkLst>
            <pc:docMk/>
            <pc:sldMasterMk cId="2120606736" sldId="2147483648"/>
            <pc:sldLayoutMk cId="3217918594" sldId="2147483651"/>
          </pc:sldLayoutMkLst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3217918594" sldId="2147483651"/>
              <ac:spMk id="2" creationId="{62B5C0B2-8352-E4C6-DD3D-A5D52A429062}"/>
            </ac:spMkLst>
          </pc:spChg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3217918594" sldId="2147483651"/>
              <ac:spMk id="3" creationId="{0E3BD987-977F-49C6-EB40-C2F043DDB70F}"/>
            </ac:spMkLst>
          </pc:spChg>
        </pc:sldLayoutChg>
        <pc:sldLayoutChg chg="modSp">
          <pc:chgData name="intisar almansour" userId="b85d6faae392f7c4" providerId="LiveId" clId="{13C9E1D3-1539-4905-BA8B-30664DAC651B}" dt="2026-05-09T04:34:18.348" v="1"/>
          <pc:sldLayoutMkLst>
            <pc:docMk/>
            <pc:sldMasterMk cId="2120606736" sldId="2147483648"/>
            <pc:sldLayoutMk cId="2594949938" sldId="2147483652"/>
          </pc:sldLayoutMkLst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2594949938" sldId="2147483652"/>
              <ac:spMk id="3" creationId="{C593DCA4-BBA7-6BB1-1FF3-711F2402C5A6}"/>
            </ac:spMkLst>
          </pc:spChg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2594949938" sldId="2147483652"/>
              <ac:spMk id="4" creationId="{892B5557-A685-89AB-DDCE-3E97F71881E1}"/>
            </ac:spMkLst>
          </pc:spChg>
        </pc:sldLayoutChg>
        <pc:sldLayoutChg chg="modSp">
          <pc:chgData name="intisar almansour" userId="b85d6faae392f7c4" providerId="LiveId" clId="{13C9E1D3-1539-4905-BA8B-30664DAC651B}" dt="2026-05-09T04:34:18.348" v="1"/>
          <pc:sldLayoutMkLst>
            <pc:docMk/>
            <pc:sldMasterMk cId="2120606736" sldId="2147483648"/>
            <pc:sldLayoutMk cId="934267264" sldId="2147483653"/>
          </pc:sldLayoutMkLst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934267264" sldId="2147483653"/>
              <ac:spMk id="2" creationId="{8D1246FA-9320-1B26-846E-567E2680F5CB}"/>
            </ac:spMkLst>
          </pc:spChg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934267264" sldId="2147483653"/>
              <ac:spMk id="3" creationId="{9BB0F305-041E-8CEE-6016-351690520EE7}"/>
            </ac:spMkLst>
          </pc:spChg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934267264" sldId="2147483653"/>
              <ac:spMk id="4" creationId="{EB9AED09-CFC0-360C-1D32-455ED4540D95}"/>
            </ac:spMkLst>
          </pc:spChg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934267264" sldId="2147483653"/>
              <ac:spMk id="5" creationId="{C0BC7E90-C982-7C3E-BA1E-DA44CE5132A0}"/>
            </ac:spMkLst>
          </pc:spChg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934267264" sldId="2147483653"/>
              <ac:spMk id="6" creationId="{24BECC47-21D7-8174-06E0-DAC1D1D10C1D}"/>
            </ac:spMkLst>
          </pc:spChg>
        </pc:sldLayoutChg>
        <pc:sldLayoutChg chg="modSp">
          <pc:chgData name="intisar almansour" userId="b85d6faae392f7c4" providerId="LiveId" clId="{13C9E1D3-1539-4905-BA8B-30664DAC651B}" dt="2026-05-09T04:34:18.348" v="1"/>
          <pc:sldLayoutMkLst>
            <pc:docMk/>
            <pc:sldMasterMk cId="2120606736" sldId="2147483648"/>
            <pc:sldLayoutMk cId="239022370" sldId="2147483656"/>
          </pc:sldLayoutMkLst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239022370" sldId="2147483656"/>
              <ac:spMk id="2" creationId="{C9054EF1-E90C-0CEC-52F6-BDB0B3DE832C}"/>
            </ac:spMkLst>
          </pc:spChg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239022370" sldId="2147483656"/>
              <ac:spMk id="3" creationId="{36B6D873-49B5-0497-AFA2-0FC4DBCB30BE}"/>
            </ac:spMkLst>
          </pc:spChg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239022370" sldId="2147483656"/>
              <ac:spMk id="4" creationId="{C6F812C5-7BF7-1248-1A3D-314E933691DF}"/>
            </ac:spMkLst>
          </pc:spChg>
        </pc:sldLayoutChg>
        <pc:sldLayoutChg chg="modSp">
          <pc:chgData name="intisar almansour" userId="b85d6faae392f7c4" providerId="LiveId" clId="{13C9E1D3-1539-4905-BA8B-30664DAC651B}" dt="2026-05-09T04:34:18.348" v="1"/>
          <pc:sldLayoutMkLst>
            <pc:docMk/>
            <pc:sldMasterMk cId="2120606736" sldId="2147483648"/>
            <pc:sldLayoutMk cId="3840825235" sldId="2147483657"/>
          </pc:sldLayoutMkLst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3840825235" sldId="2147483657"/>
              <ac:spMk id="2" creationId="{3698108C-CD48-F6FB-B768-8D2078623643}"/>
            </ac:spMkLst>
          </pc:spChg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3840825235" sldId="2147483657"/>
              <ac:spMk id="3" creationId="{8482E68A-670F-E882-8D24-9B30E056EC77}"/>
            </ac:spMkLst>
          </pc:spChg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3840825235" sldId="2147483657"/>
              <ac:spMk id="4" creationId="{F43EEADE-9946-7968-20D1-CFE871E85158}"/>
            </ac:spMkLst>
          </pc:spChg>
        </pc:sldLayoutChg>
        <pc:sldLayoutChg chg="modSp">
          <pc:chgData name="intisar almansour" userId="b85d6faae392f7c4" providerId="LiveId" clId="{13C9E1D3-1539-4905-BA8B-30664DAC651B}" dt="2026-05-09T04:34:18.348" v="1"/>
          <pc:sldLayoutMkLst>
            <pc:docMk/>
            <pc:sldMasterMk cId="2120606736" sldId="2147483648"/>
            <pc:sldLayoutMk cId="3525351700" sldId="2147483659"/>
          </pc:sldLayoutMkLst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3525351700" sldId="2147483659"/>
              <ac:spMk id="2" creationId="{C880A85B-77A0-DD62-899D-0DF1E9D0FAED}"/>
            </ac:spMkLst>
          </pc:spChg>
          <pc:spChg chg="mod">
            <ac:chgData name="intisar almansour" userId="b85d6faae392f7c4" providerId="LiveId" clId="{13C9E1D3-1539-4905-BA8B-30664DAC651B}" dt="2026-05-09T04:34:18.348" v="1"/>
            <ac:spMkLst>
              <pc:docMk/>
              <pc:sldMasterMk cId="2120606736" sldId="2147483648"/>
              <pc:sldLayoutMk cId="3525351700" sldId="2147483659"/>
              <ac:spMk id="3" creationId="{FFDB5E91-3FDB-3691-25F1-3127AF012941}"/>
            </ac:spMkLst>
          </pc:spChg>
        </pc:sldLayoutChg>
      </pc:sldMasterChg>
      <pc:sldMasterChg chg="modTransition modSldLayout">
        <pc:chgData name="intisar almansour" userId="b85d6faae392f7c4" providerId="LiveId" clId="{13C9E1D3-1539-4905-BA8B-30664DAC651B}" dt="2026-05-09T13:57:54.254" v="568"/>
        <pc:sldMasterMkLst>
          <pc:docMk/>
          <pc:sldMasterMk cId="274850524" sldId="2147483672"/>
        </pc:sldMasterMkLst>
        <pc:sldLayoutChg chg="modTransition">
          <pc:chgData name="intisar almansour" userId="b85d6faae392f7c4" providerId="LiveId" clId="{13C9E1D3-1539-4905-BA8B-30664DAC651B}" dt="2026-05-09T13:57:54.254" v="568"/>
          <pc:sldLayoutMkLst>
            <pc:docMk/>
            <pc:sldMasterMk cId="274850524" sldId="2147483672"/>
            <pc:sldLayoutMk cId="75712302" sldId="2147483673"/>
          </pc:sldLayoutMkLst>
        </pc:sldLayoutChg>
        <pc:sldLayoutChg chg="modTransition">
          <pc:chgData name="intisar almansour" userId="b85d6faae392f7c4" providerId="LiveId" clId="{13C9E1D3-1539-4905-BA8B-30664DAC651B}" dt="2026-05-09T13:57:54.254" v="568"/>
          <pc:sldLayoutMkLst>
            <pc:docMk/>
            <pc:sldMasterMk cId="274850524" sldId="2147483672"/>
            <pc:sldLayoutMk cId="3208644173" sldId="2147483674"/>
          </pc:sldLayoutMkLst>
        </pc:sldLayoutChg>
        <pc:sldLayoutChg chg="modTransition">
          <pc:chgData name="intisar almansour" userId="b85d6faae392f7c4" providerId="LiveId" clId="{13C9E1D3-1539-4905-BA8B-30664DAC651B}" dt="2026-05-09T13:57:54.254" v="568"/>
          <pc:sldLayoutMkLst>
            <pc:docMk/>
            <pc:sldMasterMk cId="274850524" sldId="2147483672"/>
            <pc:sldLayoutMk cId="682626504" sldId="2147483675"/>
          </pc:sldLayoutMkLst>
        </pc:sldLayoutChg>
        <pc:sldLayoutChg chg="modTransition">
          <pc:chgData name="intisar almansour" userId="b85d6faae392f7c4" providerId="LiveId" clId="{13C9E1D3-1539-4905-BA8B-30664DAC651B}" dt="2026-05-09T13:57:54.254" v="568"/>
          <pc:sldLayoutMkLst>
            <pc:docMk/>
            <pc:sldMasterMk cId="274850524" sldId="2147483672"/>
            <pc:sldLayoutMk cId="3806756533" sldId="2147483676"/>
          </pc:sldLayoutMkLst>
        </pc:sldLayoutChg>
        <pc:sldLayoutChg chg="modTransition">
          <pc:chgData name="intisar almansour" userId="b85d6faae392f7c4" providerId="LiveId" clId="{13C9E1D3-1539-4905-BA8B-30664DAC651B}" dt="2026-05-09T13:57:54.254" v="568"/>
          <pc:sldLayoutMkLst>
            <pc:docMk/>
            <pc:sldMasterMk cId="274850524" sldId="2147483672"/>
            <pc:sldLayoutMk cId="2195563260" sldId="2147483677"/>
          </pc:sldLayoutMkLst>
        </pc:sldLayoutChg>
        <pc:sldLayoutChg chg="modTransition">
          <pc:chgData name="intisar almansour" userId="b85d6faae392f7c4" providerId="LiveId" clId="{13C9E1D3-1539-4905-BA8B-30664DAC651B}" dt="2026-05-09T13:57:54.254" v="568"/>
          <pc:sldLayoutMkLst>
            <pc:docMk/>
            <pc:sldMasterMk cId="274850524" sldId="2147483672"/>
            <pc:sldLayoutMk cId="1200180407" sldId="2147483678"/>
          </pc:sldLayoutMkLst>
        </pc:sldLayoutChg>
        <pc:sldLayoutChg chg="modTransition">
          <pc:chgData name="intisar almansour" userId="b85d6faae392f7c4" providerId="LiveId" clId="{13C9E1D3-1539-4905-BA8B-30664DAC651B}" dt="2026-05-09T13:57:54.254" v="568"/>
          <pc:sldLayoutMkLst>
            <pc:docMk/>
            <pc:sldMasterMk cId="274850524" sldId="2147483672"/>
            <pc:sldLayoutMk cId="2068372701" sldId="2147483679"/>
          </pc:sldLayoutMkLst>
        </pc:sldLayoutChg>
        <pc:sldLayoutChg chg="modTransition">
          <pc:chgData name="intisar almansour" userId="b85d6faae392f7c4" providerId="LiveId" clId="{13C9E1D3-1539-4905-BA8B-30664DAC651B}" dt="2026-05-09T13:57:54.254" v="568"/>
          <pc:sldLayoutMkLst>
            <pc:docMk/>
            <pc:sldMasterMk cId="274850524" sldId="2147483672"/>
            <pc:sldLayoutMk cId="3781521262" sldId="2147483680"/>
          </pc:sldLayoutMkLst>
        </pc:sldLayoutChg>
        <pc:sldLayoutChg chg="modTransition">
          <pc:chgData name="intisar almansour" userId="b85d6faae392f7c4" providerId="LiveId" clId="{13C9E1D3-1539-4905-BA8B-30664DAC651B}" dt="2026-05-09T13:57:54.254" v="568"/>
          <pc:sldLayoutMkLst>
            <pc:docMk/>
            <pc:sldMasterMk cId="274850524" sldId="2147483672"/>
            <pc:sldLayoutMk cId="103392639" sldId="2147483681"/>
          </pc:sldLayoutMkLst>
        </pc:sldLayoutChg>
        <pc:sldLayoutChg chg="modTransition">
          <pc:chgData name="intisar almansour" userId="b85d6faae392f7c4" providerId="LiveId" clId="{13C9E1D3-1539-4905-BA8B-30664DAC651B}" dt="2026-05-09T13:57:54.254" v="568"/>
          <pc:sldLayoutMkLst>
            <pc:docMk/>
            <pc:sldMasterMk cId="274850524" sldId="2147483672"/>
            <pc:sldLayoutMk cId="324489038" sldId="2147483682"/>
          </pc:sldLayoutMkLst>
        </pc:sldLayoutChg>
        <pc:sldLayoutChg chg="modTransition">
          <pc:chgData name="intisar almansour" userId="b85d6faae392f7c4" providerId="LiveId" clId="{13C9E1D3-1539-4905-BA8B-30664DAC651B}" dt="2026-05-09T13:57:54.254" v="568"/>
          <pc:sldLayoutMkLst>
            <pc:docMk/>
            <pc:sldMasterMk cId="274850524" sldId="2147483672"/>
            <pc:sldLayoutMk cId="2169649432" sldId="2147483683"/>
          </pc:sldLayoutMkLst>
        </pc:sldLayoutChg>
        <pc:sldLayoutChg chg="modTransition">
          <pc:chgData name="intisar almansour" userId="b85d6faae392f7c4" providerId="LiveId" clId="{13C9E1D3-1539-4905-BA8B-30664DAC651B}" dt="2026-05-09T13:57:54.254" v="568"/>
          <pc:sldLayoutMkLst>
            <pc:docMk/>
            <pc:sldMasterMk cId="274850524" sldId="2147483672"/>
            <pc:sldLayoutMk cId="2407621217" sldId="2147483684"/>
          </pc:sldLayoutMkLst>
        </pc:sldLayoutChg>
        <pc:sldLayoutChg chg="modTransition">
          <pc:chgData name="intisar almansour" userId="b85d6faae392f7c4" providerId="LiveId" clId="{13C9E1D3-1539-4905-BA8B-30664DAC651B}" dt="2026-05-09T13:57:54.254" v="568"/>
          <pc:sldLayoutMkLst>
            <pc:docMk/>
            <pc:sldMasterMk cId="274850524" sldId="2147483672"/>
            <pc:sldLayoutMk cId="2919167681" sldId="2147483685"/>
          </pc:sldLayoutMkLst>
        </pc:sldLayoutChg>
        <pc:sldLayoutChg chg="modTransition">
          <pc:chgData name="intisar almansour" userId="b85d6faae392f7c4" providerId="LiveId" clId="{13C9E1D3-1539-4905-BA8B-30664DAC651B}" dt="2026-05-09T13:57:54.254" v="568"/>
          <pc:sldLayoutMkLst>
            <pc:docMk/>
            <pc:sldMasterMk cId="274850524" sldId="2147483672"/>
            <pc:sldLayoutMk cId="4120822619" sldId="2147483686"/>
          </pc:sldLayoutMkLst>
        </pc:sldLayoutChg>
        <pc:sldLayoutChg chg="modTransition">
          <pc:chgData name="intisar almansour" userId="b85d6faae392f7c4" providerId="LiveId" clId="{13C9E1D3-1539-4905-BA8B-30664DAC651B}" dt="2026-05-09T13:57:54.254" v="568"/>
          <pc:sldLayoutMkLst>
            <pc:docMk/>
            <pc:sldMasterMk cId="274850524" sldId="2147483672"/>
            <pc:sldLayoutMk cId="3153596174" sldId="2147483687"/>
          </pc:sldLayoutMkLst>
        </pc:sldLayoutChg>
        <pc:sldLayoutChg chg="modTransition">
          <pc:chgData name="intisar almansour" userId="b85d6faae392f7c4" providerId="LiveId" clId="{13C9E1D3-1539-4905-BA8B-30664DAC651B}" dt="2026-05-09T13:57:54.254" v="568"/>
          <pc:sldLayoutMkLst>
            <pc:docMk/>
            <pc:sldMasterMk cId="274850524" sldId="2147483672"/>
            <pc:sldLayoutMk cId="2503254488" sldId="2147483688"/>
          </pc:sldLayoutMkLst>
        </pc:sldLayoutChg>
        <pc:sldLayoutChg chg="modTransition">
          <pc:chgData name="intisar almansour" userId="b85d6faae392f7c4" providerId="LiveId" clId="{13C9E1D3-1539-4905-BA8B-30664DAC651B}" dt="2026-05-09T13:57:54.254" v="568"/>
          <pc:sldLayoutMkLst>
            <pc:docMk/>
            <pc:sldMasterMk cId="274850524" sldId="2147483672"/>
            <pc:sldLayoutMk cId="2921127703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A6E56-325A-445D-97C0-165AFEE3E97E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C87D7-74C8-4E37-B41F-F7D5ECF18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9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C87D7-74C8-4E37-B41F-F7D5ECF187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6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62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6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5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25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1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62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5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18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52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209EB2-0B0B-4F5D-8B04-291FE7E20C81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ACD8A4-083E-4998-AFC6-6489ED3F5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F0689-0BC5-0FA2-670C-D1A61D2084F4}"/>
              </a:ext>
            </a:extLst>
          </p:cNvPr>
          <p:cNvSpPr txBox="1"/>
          <p:nvPr/>
        </p:nvSpPr>
        <p:spPr>
          <a:xfrm>
            <a:off x="2283460" y="1832094"/>
            <a:ext cx="45770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IQ" sz="4400" b="1" dirty="0">
                <a:solidFill>
                  <a:srgbClr val="C00000"/>
                </a:solidFill>
                <a:effectLst/>
                <a:ea typeface="DengXian" panose="02010600030101010101" pitchFamily="2" charset="-122"/>
              </a:rPr>
              <a:t>الأدب الأندلسي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42406-F747-896A-3031-40139DFC677A}"/>
              </a:ext>
            </a:extLst>
          </p:cNvPr>
          <p:cNvSpPr txBox="1"/>
          <p:nvPr/>
        </p:nvSpPr>
        <p:spPr>
          <a:xfrm>
            <a:off x="2192020" y="1029454"/>
            <a:ext cx="4577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IQ" sz="2800" b="1" dirty="0">
                <a:solidFill>
                  <a:srgbClr val="0033CC"/>
                </a:solidFill>
                <a:effectLst/>
                <a:ea typeface="DengXian" panose="02010600030101010101" pitchFamily="2" charset="-122"/>
              </a:rPr>
              <a:t>المحاضرة الأولى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10661-53FF-D7E5-F5CC-02C9AB6DC785}"/>
              </a:ext>
            </a:extLst>
          </p:cNvPr>
          <p:cNvSpPr txBox="1"/>
          <p:nvPr/>
        </p:nvSpPr>
        <p:spPr>
          <a:xfrm>
            <a:off x="2943860" y="3386499"/>
            <a:ext cx="4577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IQ" sz="2400" b="1" dirty="0">
                <a:effectLst/>
                <a:ea typeface="DengXian" panose="02010600030101010101" pitchFamily="2" charset="-122"/>
              </a:rPr>
              <a:t>أستاذة المادة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FC1B2-5C58-2C2C-EC3D-EC566901102E}"/>
              </a:ext>
            </a:extLst>
          </p:cNvPr>
          <p:cNvSpPr txBox="1"/>
          <p:nvPr/>
        </p:nvSpPr>
        <p:spPr>
          <a:xfrm>
            <a:off x="2926080" y="4024421"/>
            <a:ext cx="4577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IQ" sz="2400" b="1" dirty="0">
                <a:solidFill>
                  <a:srgbClr val="00B050"/>
                </a:solidFill>
                <a:ea typeface="DengXian" panose="02010600030101010101" pitchFamily="2" charset="-122"/>
              </a:rPr>
              <a:t>أ. م. د. إيناس</a:t>
            </a:r>
            <a:r>
              <a:rPr lang="ar-SA" b="1" dirty="0">
                <a:solidFill>
                  <a:srgbClr val="00B050"/>
                </a:solidFill>
              </a:rPr>
              <a:t> </a:t>
            </a:r>
            <a:r>
              <a:rPr lang="ar-SA" sz="2400" b="1" dirty="0">
                <a:solidFill>
                  <a:srgbClr val="00B050"/>
                </a:solidFill>
              </a:rPr>
              <a:t>عبد الرحمن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1CA9E-2783-55F4-4838-FD616BBC40A4}"/>
              </a:ext>
            </a:extLst>
          </p:cNvPr>
          <p:cNvSpPr txBox="1"/>
          <p:nvPr/>
        </p:nvSpPr>
        <p:spPr>
          <a:xfrm>
            <a:off x="3065780" y="5678139"/>
            <a:ext cx="4577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IQ" sz="2400" b="1" dirty="0">
                <a:effectLst/>
                <a:ea typeface="DengXian" panose="02010600030101010101" pitchFamily="2" charset="-122"/>
              </a:rPr>
              <a:t>2026م</a:t>
            </a:r>
            <a:endParaRPr lang="en-US" sz="2400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A1F42C21-E452-93FC-6E2E-F29AF1890CDD}"/>
              </a:ext>
            </a:extLst>
          </p:cNvPr>
          <p:cNvSpPr/>
          <p:nvPr/>
        </p:nvSpPr>
        <p:spPr>
          <a:xfrm>
            <a:off x="853440" y="2880955"/>
            <a:ext cx="1960880" cy="2956560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8846E0-6DD0-69F7-6D53-8DD7639FB20F}"/>
              </a:ext>
            </a:extLst>
          </p:cNvPr>
          <p:cNvSpPr txBox="1"/>
          <p:nvPr/>
        </p:nvSpPr>
        <p:spPr>
          <a:xfrm>
            <a:off x="2943860" y="4625796"/>
            <a:ext cx="4577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IQ" sz="2400" b="1" dirty="0">
                <a:solidFill>
                  <a:srgbClr val="C00000"/>
                </a:solidFill>
                <a:ea typeface="DengXian" panose="02010600030101010101" pitchFamily="2" charset="-122"/>
              </a:rPr>
              <a:t>المرحلة الثالثة – قسم اللغة العربية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AB7BB-1D81-C168-6E0E-37134F28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895017"/>
            <a:ext cx="3291840" cy="1303867"/>
          </a:xfrm>
        </p:spPr>
        <p:txBody>
          <a:bodyPr/>
          <a:lstStyle/>
          <a:p>
            <a:r>
              <a:rPr lang="ar-IQ" sz="4000" b="1" dirty="0">
                <a:solidFill>
                  <a:srgbClr val="00B050"/>
                </a:solidFill>
                <a:effectLst/>
                <a:ea typeface="DengXian" panose="02010600030101010101" pitchFamily="2" charset="-122"/>
                <a:cs typeface="+mn-cs"/>
              </a:rPr>
              <a:t>ابن دراج القسطلي</a:t>
            </a:r>
            <a:endParaRPr lang="en-US" dirty="0">
              <a:solidFill>
                <a:srgbClr val="00B050"/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C14F5-7CE7-5A11-3999-CBDA655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40" y="2490134"/>
            <a:ext cx="7315200" cy="3687145"/>
          </a:xfrm>
        </p:spPr>
        <p:txBody>
          <a:bodyPr>
            <a:normAutofit lnSpcReduction="10000"/>
          </a:bodyPr>
          <a:lstStyle/>
          <a:p>
            <a:pPr marL="0" indent="0" algn="justLow" rtl="1">
              <a:lnSpc>
                <a:spcPct val="160000"/>
              </a:lnSpc>
              <a:spcAft>
                <a:spcPts val="1000"/>
              </a:spcAft>
              <a:buNone/>
            </a:pPr>
            <a:r>
              <a:rPr lang="ar-SA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يعرف </a:t>
            </a:r>
            <a:r>
              <a:rPr lang="ar-SA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بابن دَرّاج</a:t>
            </a:r>
            <a:r>
              <a:rPr lang="ar-SA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، ويُلقب </a:t>
            </a:r>
            <a:r>
              <a:rPr lang="ar-SA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بالقَسْطَلّي</a:t>
            </a:r>
            <a:r>
              <a:rPr lang="ar-SA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، ويسمى أحمد بن محمد العاصي بن عيسى بن دَرّاج القسطلي، ويكنى </a:t>
            </a:r>
            <a:r>
              <a:rPr lang="ar-SA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أبا عمر</a:t>
            </a:r>
            <a:r>
              <a:rPr lang="ar-SA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، وقد </a:t>
            </a:r>
            <a:r>
              <a:rPr lang="ar-SA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ولد</a:t>
            </a:r>
            <a:r>
              <a:rPr lang="ar-SA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سنة 347 هـ، </a:t>
            </a:r>
            <a:r>
              <a:rPr lang="ar-SA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توفي</a:t>
            </a:r>
            <a:r>
              <a:rPr lang="ar-SA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 421 هـ.</a:t>
            </a:r>
            <a:endParaRPr lang="en-US" sz="1200" b="1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indent="0" algn="justLow" rtl="1">
              <a:lnSpc>
                <a:spcPct val="160000"/>
              </a:lnSpc>
              <a:spcAft>
                <a:spcPts val="1000"/>
              </a:spcAft>
              <a:buNone/>
            </a:pPr>
            <a:r>
              <a:rPr lang="ar-SA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لا يعرف شيء عن نشأة ابن دَرّاج الأولى، إذ لم يتعرض لها من ترجموا له من الأندلسيين والمشارقة.</a:t>
            </a:r>
            <a:endParaRPr lang="en-US" sz="1200" b="1" kern="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indent="0" algn="justLow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ar-SA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نشأ</a:t>
            </a:r>
            <a:r>
              <a:rPr lang="ar-SA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ابن دراج القسطلي </a:t>
            </a:r>
            <a:r>
              <a:rPr lang="ar-SA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نشأة أدبية </a:t>
            </a:r>
            <a:r>
              <a:rPr lang="ar-SA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وتزود بثقافة لغوية وتاريخية، وأقبل بنوع خاص على شعر الجاهليين والإسلاميين، </a:t>
            </a:r>
            <a:r>
              <a:rPr lang="ar-SA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وتأثر </a:t>
            </a:r>
            <a:r>
              <a:rPr lang="ar-SA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بنوع أخص </a:t>
            </a:r>
            <a:r>
              <a:rPr lang="ar-SA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بالاتجاه المحافظ الجديد في الشعر</a:t>
            </a:r>
            <a:r>
              <a:rPr lang="ar-SA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، أطال ابن دَرّاج دراسة شعر الشاعرين الكبيرين الشاعر </a:t>
            </a:r>
            <a:r>
              <a:rPr lang="ar-SA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الجهير أبي الطيب المتنبي </a:t>
            </a:r>
            <a:r>
              <a:rPr lang="ar-SA" sz="1800" b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في المشرق</a:t>
            </a:r>
            <a:r>
              <a:rPr lang="ar-SA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، </a:t>
            </a:r>
            <a:r>
              <a:rPr lang="ar-IQ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و</a:t>
            </a:r>
            <a:r>
              <a:rPr lang="ar-SA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الشاعر المجلجل أبن هانئ </a:t>
            </a:r>
            <a:r>
              <a:rPr lang="ar-SA" sz="2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الأندلسي</a:t>
            </a:r>
            <a:r>
              <a:rPr lang="ar-IQ" sz="1800" b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ar-SA" sz="1800" b="1" kern="100" dirty="0">
                <a:solidFill>
                  <a:srgbClr val="0033CC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في المغرب </a:t>
            </a:r>
            <a:r>
              <a:rPr lang="ar-SA" sz="18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12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469E3-A131-50D6-D27F-BF965E1E0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/>
          <a:stretch>
            <a:fillRect/>
          </a:stretch>
        </p:blipFill>
        <p:spPr>
          <a:xfrm>
            <a:off x="1219200" y="711200"/>
            <a:ext cx="1232851" cy="1544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96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5DC-B655-CC11-B553-8CCD90EE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793417"/>
            <a:ext cx="6786880" cy="1303867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dirty="0"/>
              <a:t>إن </a:t>
            </a:r>
            <a:r>
              <a:rPr lang="ar-SA" sz="2400" b="1" dirty="0">
                <a:solidFill>
                  <a:srgbClr val="FF0000"/>
                </a:solidFill>
              </a:rPr>
              <a:t>الصفة الغالبة </a:t>
            </a:r>
            <a:r>
              <a:rPr lang="ar-SA" sz="2400" b="1" dirty="0"/>
              <a:t>في شعر ابن دراج القسطلي هي </a:t>
            </a:r>
            <a:r>
              <a:rPr lang="ar-SA" sz="2400" b="1" dirty="0">
                <a:solidFill>
                  <a:srgbClr val="FF0000"/>
                </a:solidFill>
              </a:rPr>
              <a:t>المدح</a:t>
            </a:r>
            <a:r>
              <a:rPr lang="ar-SA" sz="2400" b="1" dirty="0"/>
              <a:t>، وهو في الاتجاه المحافظ، وقد مدح المنصور بقصيدة يقول في مطلعها:</a:t>
            </a:r>
            <a:endParaRPr lang="en-US" sz="24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254C4B-0F3C-8F2F-54CC-F1E67A728F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394655"/>
              </p:ext>
            </p:extLst>
          </p:nvPr>
        </p:nvGraphicFramePr>
        <p:xfrm>
          <a:off x="1349587" y="2499361"/>
          <a:ext cx="6626013" cy="1717038"/>
        </p:xfrm>
        <a:graphic>
          <a:graphicData uri="http://schemas.openxmlformats.org/drawingml/2006/table">
            <a:tbl>
              <a:tblPr rtl="1" firstRow="1" firstCol="1" bandRow="1"/>
              <a:tblGrid>
                <a:gridCol w="3014492">
                  <a:extLst>
                    <a:ext uri="{9D8B030D-6E8A-4147-A177-3AD203B41FA5}">
                      <a16:colId xmlns:a16="http://schemas.microsoft.com/office/drawing/2014/main" val="1171533470"/>
                    </a:ext>
                  </a:extLst>
                </a:gridCol>
                <a:gridCol w="766174">
                  <a:extLst>
                    <a:ext uri="{9D8B030D-6E8A-4147-A177-3AD203B41FA5}">
                      <a16:colId xmlns:a16="http://schemas.microsoft.com/office/drawing/2014/main" val="2727850262"/>
                    </a:ext>
                  </a:extLst>
                </a:gridCol>
                <a:gridCol w="2845347">
                  <a:extLst>
                    <a:ext uri="{9D8B030D-6E8A-4147-A177-3AD203B41FA5}">
                      <a16:colId xmlns:a16="http://schemas.microsoft.com/office/drawing/2014/main" val="3985937689"/>
                    </a:ext>
                  </a:extLst>
                </a:gridCol>
              </a:tblGrid>
              <a:tr h="572346"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فَخَطَّتْ بِمَغْنى الجُودِ وَالْمَجْدِ رَحْلَها </a:t>
                      </a:r>
                      <a:br>
                        <a:rPr lang="ar-SA" sz="20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وألقتْ بِرَبْعِ الْمُكْرُمَاتِ عَصَاهَا</a:t>
                      </a:r>
                      <a:br>
                        <a:rPr lang="ar-SA" sz="20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546383"/>
                  </a:ext>
                </a:extLst>
              </a:tr>
              <a:tr h="572346"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لدى ملك إحدى لواحظ طَرْفه</a:t>
                      </a:r>
                      <a:br>
                        <a:rPr lang="ar-SA" sz="20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بعين الرضًا حَسْبُ المُنَى وَكَفَاهَا</a:t>
                      </a:r>
                      <a:br>
                        <a:rPr lang="ar-SA" sz="2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773113"/>
                  </a:ext>
                </a:extLst>
              </a:tr>
              <a:tr h="572346"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هو الحاجب المنصورُ والمَلِكُ الَّذِي</a:t>
                      </a:r>
                      <a:br>
                        <a:rPr lang="ar-SA" sz="20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سعى فتعالى جده فتناهى</a:t>
                      </a:r>
                      <a:br>
                        <a:rPr lang="ar-SA" sz="20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3290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CC0827-ABF4-B7AA-CFE5-ED2C129ED9D1}"/>
              </a:ext>
            </a:extLst>
          </p:cNvPr>
          <p:cNvSpPr txBox="1"/>
          <p:nvPr/>
        </p:nvSpPr>
        <p:spPr>
          <a:xfrm>
            <a:off x="1425151" y="4113013"/>
            <a:ext cx="6550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ونجد قضايا فنية، وهي</a:t>
            </a:r>
            <a:r>
              <a:rPr lang="ar-IQ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ar-SA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ar-IQ" b="1" dirty="0">
                <a:solidFill>
                  <a:srgbClr val="FF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ا</a:t>
            </a:r>
            <a:r>
              <a:rPr lang="ar-SA" b="1" dirty="0" err="1">
                <a:solidFill>
                  <a:srgbClr val="FF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قتباس</a:t>
            </a:r>
            <a:r>
              <a:rPr lang="ar-SA" b="1" dirty="0">
                <a:solidFill>
                  <a:srgbClr val="FF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قرآني</a:t>
            </a:r>
            <a:r>
              <a:rPr lang="ar-SA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، </a:t>
            </a:r>
            <a:r>
              <a:rPr lang="ar-SA" b="1" dirty="0">
                <a:solidFill>
                  <a:srgbClr val="0033CC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الجناس</a:t>
            </a:r>
            <a:r>
              <a:rPr lang="ar-SA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ar-SA" b="1" dirty="0">
                <a:solidFill>
                  <a:srgbClr val="008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ودراسة فنية بلاغية</a:t>
            </a:r>
            <a:r>
              <a:rPr lang="ar-SA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4D950-7EE7-DD9D-7133-A53517C9F780}"/>
              </a:ext>
            </a:extLst>
          </p:cNvPr>
          <p:cNvSpPr txBox="1"/>
          <p:nvPr/>
        </p:nvSpPr>
        <p:spPr>
          <a:xfrm>
            <a:off x="1143000" y="4602388"/>
            <a:ext cx="6878320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spcAft>
                <a:spcPts val="1000"/>
              </a:spcAft>
              <a:buNone/>
            </a:pPr>
            <a:r>
              <a:rPr lang="ar-SA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من </a:t>
            </a:r>
            <a:r>
              <a:rPr lang="ar-SA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الناحية الفنية</a:t>
            </a:r>
            <a:r>
              <a:rPr lang="ar-SA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أنه يبلغ الذروة من الاتجاه المحافظ الجديد.</a:t>
            </a:r>
            <a:endParaRPr lang="en-US" sz="12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Low" rtl="1">
              <a:spcAft>
                <a:spcPts val="1000"/>
              </a:spcAft>
              <a:buNone/>
            </a:pPr>
            <a:r>
              <a:rPr lang="ar-SA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أما </a:t>
            </a:r>
            <a:r>
              <a:rPr lang="ar-SA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السمات</a:t>
            </a:r>
            <a:r>
              <a:rPr lang="ar-SA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ففي خمس: </a:t>
            </a:r>
            <a:endParaRPr lang="en-US" sz="12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Low" rtl="1">
              <a:spcAft>
                <a:spcPts val="1000"/>
              </a:spcAft>
              <a:buNone/>
            </a:pPr>
            <a:r>
              <a:rPr lang="ar-SA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1- اللون المحلّى 	</a:t>
            </a:r>
            <a:r>
              <a:rPr lang="ar-IQ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ar-SA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	2- الشعور الأسري. 		3- التحليل المعنوي. </a:t>
            </a:r>
            <a:endParaRPr lang="en-US" sz="12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Low" rtl="1">
              <a:spcAft>
                <a:spcPts val="1000"/>
              </a:spcAft>
              <a:buNone/>
            </a:pPr>
            <a:r>
              <a:rPr lang="ar-SA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4- الوصف النفسي.		5- النضج الثقافي.</a:t>
            </a:r>
            <a:endParaRPr lang="en-US" sz="12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6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D711D6-9EAC-33E3-970D-732F1CFC57B8}"/>
              </a:ext>
            </a:extLst>
          </p:cNvPr>
          <p:cNvSpPr txBox="1"/>
          <p:nvPr/>
        </p:nvSpPr>
        <p:spPr>
          <a:xfrm>
            <a:off x="1026160" y="574655"/>
            <a:ext cx="7325360" cy="2648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ar-SA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أخلاقه</a:t>
            </a:r>
            <a:endParaRPr lang="en-US" sz="16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Low" rtl="1"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ar-SA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كانت أخلاق ابن دَرّاج على الكثير من الاستقامة والبعد عن التحرر الذي كان يتورط فيه كثير من معاصريه.</a:t>
            </a:r>
            <a:endParaRPr lang="en-US" sz="12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Low" rtl="1"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ar-SA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كان في طبيعته كثير من الجد والحساسية المسببين بشيء غير قليل من الأسى. </a:t>
            </a:r>
            <a:endParaRPr lang="en-US" sz="12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ar-SA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إن من أبرز طباع ابن دَرّاج إحساسه العميق بـ "الأسرة" وتعلقه الشديد بزوجته وأولاده وهو الشعور بالحاجة إلى الأمن، والإحساس بضرورة الحامي، الذي يتحقق بظله الاستقرار.</a:t>
            </a:r>
            <a:endParaRPr lang="en-US" sz="12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C27C7-0D65-42DC-DA04-64D574171F2B}"/>
              </a:ext>
            </a:extLst>
          </p:cNvPr>
          <p:cNvSpPr txBox="1"/>
          <p:nvPr/>
        </p:nvSpPr>
        <p:spPr>
          <a:xfrm>
            <a:off x="1026160" y="3221916"/>
            <a:ext cx="7091680" cy="1379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1000"/>
              </a:spcAft>
              <a:buNone/>
            </a:pPr>
            <a:r>
              <a:rPr lang="ar-SA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شعره</a:t>
            </a:r>
            <a:endParaRPr lang="en-US" sz="12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ar-SA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يعتبر ابن دَرّاج القسطلي من أغزر الشعراء الأندلسيين شعراً، بل ومن أكثر شعراء العربية نتاجاً، فقد خلف ديواناً ضخماً، وأكثره من القصائد الطوال التي يغلب عليها طوال النفس</a:t>
            </a:r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E580C-0D12-36A4-6908-EE4A9CF45F96}"/>
              </a:ext>
            </a:extLst>
          </p:cNvPr>
          <p:cNvSpPr txBox="1"/>
          <p:nvPr/>
        </p:nvSpPr>
        <p:spPr>
          <a:xfrm>
            <a:off x="1026160" y="4707264"/>
            <a:ext cx="7091680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ar-SA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شعره في المدح: </a:t>
            </a:r>
            <a:r>
              <a:rPr lang="ar-SA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قصيدة يمدح بها المنصور بن أبي عامر قوله:</a:t>
            </a:r>
            <a:endParaRPr lang="en-US" sz="12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8510A0C-E5AF-2FC4-17CF-C27186612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866224"/>
              </p:ext>
            </p:extLst>
          </p:nvPr>
        </p:nvGraphicFramePr>
        <p:xfrm>
          <a:off x="1137921" y="5321886"/>
          <a:ext cx="6979919" cy="914400"/>
        </p:xfrm>
        <a:graphic>
          <a:graphicData uri="http://schemas.openxmlformats.org/drawingml/2006/table">
            <a:tbl>
              <a:tblPr rtl="1" firstRow="1" firstCol="1" bandRow="1"/>
              <a:tblGrid>
                <a:gridCol w="2951571">
                  <a:extLst>
                    <a:ext uri="{9D8B030D-6E8A-4147-A177-3AD203B41FA5}">
                      <a16:colId xmlns:a16="http://schemas.microsoft.com/office/drawing/2014/main" val="2628212149"/>
                    </a:ext>
                  </a:extLst>
                </a:gridCol>
                <a:gridCol w="1103406">
                  <a:extLst>
                    <a:ext uri="{9D8B030D-6E8A-4147-A177-3AD203B41FA5}">
                      <a16:colId xmlns:a16="http://schemas.microsoft.com/office/drawing/2014/main" val="3657962243"/>
                    </a:ext>
                  </a:extLst>
                </a:gridCol>
                <a:gridCol w="2924942">
                  <a:extLst>
                    <a:ext uri="{9D8B030D-6E8A-4147-A177-3AD203B41FA5}">
                      <a16:colId xmlns:a16="http://schemas.microsoft.com/office/drawing/2014/main" val="3193121336"/>
                    </a:ext>
                  </a:extLst>
                </a:gridCol>
              </a:tblGrid>
              <a:tr h="206186"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8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دَعِي عَزَماتِ </a:t>
                      </a:r>
                      <a:r>
                        <a:rPr lang="ar-SA" sz="1800" b="1" kern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المستضامِ</a:t>
                      </a:r>
                      <a:r>
                        <a:rPr lang="ar-SA" sz="18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تَسيرُ</a:t>
                      </a:r>
                      <a:br>
                        <a:rPr lang="ar-SA" sz="1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8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فَتَنْجِدُ فِي عُرْضِ الفَلا وتُغُورُ</a:t>
                      </a:r>
                      <a:br>
                        <a:rPr lang="ar-SA" sz="1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413195"/>
                  </a:ext>
                </a:extLst>
              </a:tr>
              <a:tr h="206186"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8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لعل بما أشجاكِ من لوعة النَّوى</a:t>
                      </a:r>
                      <a:br>
                        <a:rPr lang="ar-SA" sz="1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8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18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يُعَزُّ ذليلٌ أَوْ يُفَكُ أسيرُ</a:t>
                      </a:r>
                      <a:br>
                        <a:rPr lang="ar-SA" sz="18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2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281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94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E83821-057C-4306-36F5-59E3BF4CE5A2}"/>
              </a:ext>
            </a:extLst>
          </p:cNvPr>
          <p:cNvSpPr txBox="1"/>
          <p:nvPr/>
        </p:nvSpPr>
        <p:spPr>
          <a:xfrm>
            <a:off x="904240" y="3843774"/>
            <a:ext cx="7325360" cy="2390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ar-SA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أغراضه</a:t>
            </a:r>
            <a:endParaRPr lang="en-US" sz="16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Low" rtl="1">
              <a:spcAft>
                <a:spcPts val="1000"/>
              </a:spcAft>
              <a:buNone/>
            </a:pPr>
            <a:r>
              <a:rPr lang="ar-SA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1- وصف موقف الوداع وفراق الأهل.</a:t>
            </a:r>
            <a:endParaRPr lang="en-US" sz="14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Low" rtl="1">
              <a:spcAft>
                <a:spcPts val="1000"/>
              </a:spcAft>
              <a:buNone/>
            </a:pPr>
            <a:r>
              <a:rPr lang="ar-SA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2- وصف الأسفار ومشاق الرحلة في البر والبحر وبالنهار والليل.</a:t>
            </a:r>
            <a:endParaRPr lang="en-US" sz="14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Low" rtl="1">
              <a:spcAft>
                <a:spcPts val="1000"/>
              </a:spcAft>
              <a:buNone/>
            </a:pPr>
            <a:r>
              <a:rPr lang="ar-SA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3- التعبير عن تجارب القلق والغربة والضياع</a:t>
            </a:r>
            <a:r>
              <a:rPr lang="ar-IQ" sz="2000" b="1" kern="1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، و</a:t>
            </a:r>
            <a:r>
              <a:rPr lang="ar-SA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الإحساس بقسوة الأيام على الأبناء.</a:t>
            </a:r>
            <a:endParaRPr lang="en-US" sz="14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Low" rtl="1">
              <a:spcAft>
                <a:spcPts val="1000"/>
              </a:spcAft>
              <a:buNone/>
            </a:pPr>
            <a:r>
              <a:rPr lang="ar-IQ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ar-SA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 وأخيراً وصف المعارك الحربية ومشاهد الجيوش والعدد البرية والبحرية.</a:t>
            </a:r>
            <a:endParaRPr lang="en-US" sz="14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0C1B2-A709-7779-0759-9E41C26BED37}"/>
              </a:ext>
            </a:extLst>
          </p:cNvPr>
          <p:cNvSpPr txBox="1"/>
          <p:nvPr/>
        </p:nvSpPr>
        <p:spPr>
          <a:xfrm>
            <a:off x="1209040" y="564371"/>
            <a:ext cx="7228840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ar-SA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شعره في الوداع</a:t>
            </a:r>
            <a:r>
              <a:rPr lang="ar-SA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، وهو وداعه لزوجته وما حس به من ألم وغربة "أي شعره الأسري" قوله:</a:t>
            </a:r>
            <a:endParaRPr lang="en-US" sz="12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90CF39-9718-58EF-3C34-D9DD6F158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995028"/>
              </p:ext>
            </p:extLst>
          </p:nvPr>
        </p:nvGraphicFramePr>
        <p:xfrm>
          <a:off x="1249681" y="1122616"/>
          <a:ext cx="6897212" cy="1036320"/>
        </p:xfrm>
        <a:graphic>
          <a:graphicData uri="http://schemas.openxmlformats.org/drawingml/2006/table">
            <a:tbl>
              <a:tblPr rtl="1" firstRow="1" firstCol="1" bandRow="1"/>
              <a:tblGrid>
                <a:gridCol w="2749900">
                  <a:extLst>
                    <a:ext uri="{9D8B030D-6E8A-4147-A177-3AD203B41FA5}">
                      <a16:colId xmlns:a16="http://schemas.microsoft.com/office/drawing/2014/main" val="4058890586"/>
                    </a:ext>
                  </a:extLst>
                </a:gridCol>
                <a:gridCol w="1110521">
                  <a:extLst>
                    <a:ext uri="{9D8B030D-6E8A-4147-A177-3AD203B41FA5}">
                      <a16:colId xmlns:a16="http://schemas.microsoft.com/office/drawing/2014/main" val="2779936754"/>
                    </a:ext>
                  </a:extLst>
                </a:gridCol>
                <a:gridCol w="3036791">
                  <a:extLst>
                    <a:ext uri="{9D8B030D-6E8A-4147-A177-3AD203B41FA5}">
                      <a16:colId xmlns:a16="http://schemas.microsoft.com/office/drawing/2014/main" val="1505874247"/>
                    </a:ext>
                  </a:extLst>
                </a:gridCol>
              </a:tblGrid>
              <a:tr h="368332"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وَلَمَّا تدانتْ للوداع وَقَدْ هَفَا</a:t>
                      </a:r>
                      <a:br>
                        <a:rPr lang="ar-SA" sz="20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بصبري منها أنَّةً وزفير</a:t>
                      </a:r>
                      <a:br>
                        <a:rPr lang="ar-SA" sz="2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994786"/>
                  </a:ext>
                </a:extLst>
              </a:tr>
              <a:tr h="368332"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تناشدني عَهْدَ المَوَدَّةِ والهَوى </a:t>
                      </a:r>
                      <a:br>
                        <a:rPr lang="ar-SA" sz="20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وفي المهد </a:t>
                      </a:r>
                      <a:r>
                        <a:rPr lang="ar-SA" sz="2000" b="1" kern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مبغومُ</a:t>
                      </a:r>
                      <a:r>
                        <a:rPr lang="ar-SA" sz="20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النّداءِ صغيرُ</a:t>
                      </a:r>
                      <a:br>
                        <a:rPr lang="ar-SA" sz="20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1006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528986-0282-B5C8-91F7-E4CC9242ED9A}"/>
              </a:ext>
            </a:extLst>
          </p:cNvPr>
          <p:cNvSpPr txBox="1"/>
          <p:nvPr/>
        </p:nvSpPr>
        <p:spPr>
          <a:xfrm>
            <a:off x="3688080" y="2048054"/>
            <a:ext cx="4693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FF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شعره في وصف الرحلات البحرية </a:t>
            </a:r>
            <a:r>
              <a:rPr lang="ar-SA" b="1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قوله: </a:t>
            </a:r>
            <a:endParaRPr lang="en-US" sz="2000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5D464A-5402-C778-C49E-531ECB4AF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11672"/>
              </p:ext>
            </p:extLst>
          </p:nvPr>
        </p:nvGraphicFramePr>
        <p:xfrm>
          <a:off x="1332387" y="2458026"/>
          <a:ext cx="6897213" cy="1554480"/>
        </p:xfrm>
        <a:graphic>
          <a:graphicData uri="http://schemas.openxmlformats.org/drawingml/2006/table">
            <a:tbl>
              <a:tblPr rtl="1" firstRow="1" firstCol="1" bandRow="1"/>
              <a:tblGrid>
                <a:gridCol w="2956170">
                  <a:extLst>
                    <a:ext uri="{9D8B030D-6E8A-4147-A177-3AD203B41FA5}">
                      <a16:colId xmlns:a16="http://schemas.microsoft.com/office/drawing/2014/main" val="1279398537"/>
                    </a:ext>
                  </a:extLst>
                </a:gridCol>
                <a:gridCol w="771613">
                  <a:extLst>
                    <a:ext uri="{9D8B030D-6E8A-4147-A177-3AD203B41FA5}">
                      <a16:colId xmlns:a16="http://schemas.microsoft.com/office/drawing/2014/main" val="40297291"/>
                    </a:ext>
                  </a:extLst>
                </a:gridCol>
                <a:gridCol w="3169430">
                  <a:extLst>
                    <a:ext uri="{9D8B030D-6E8A-4147-A177-3AD203B41FA5}">
                      <a16:colId xmlns:a16="http://schemas.microsoft.com/office/drawing/2014/main" val="740769664"/>
                    </a:ext>
                  </a:extLst>
                </a:gridCol>
              </a:tblGrid>
              <a:tr h="340095"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إِذا غِيضَ ماءُ البَحْرِ مِنْها مَدَدْنَهُ</a:t>
                      </a:r>
                      <a:br>
                        <a:rPr lang="ar-SA" sz="20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بِدَمْعِ عيونٍ يَمْتَرِيهِنَّ أَشْجانُ</a:t>
                      </a:r>
                      <a:br>
                        <a:rPr lang="ar-SA" sz="2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56758"/>
                  </a:ext>
                </a:extLst>
              </a:tr>
              <a:tr h="340095"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وإِنْ سَكَنَتْ عَنَّا الرياحُ جرى بنا</a:t>
                      </a:r>
                      <a:br>
                        <a:rPr lang="ar-SA" sz="20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زفيرٌ إِلى ذِكْرِ الأُحِبَّةِ حَنَّانُ</a:t>
                      </a:r>
                      <a:br>
                        <a:rPr lang="ar-SA" sz="2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291042"/>
                  </a:ext>
                </a:extLst>
              </a:tr>
              <a:tr h="340095"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يقُلْنَ ومَوْجُ البَحْرِ والهَمُّ والدُّجى</a:t>
                      </a:r>
                      <a:br>
                        <a:rPr lang="ar-SA" sz="2000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kern="1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ar-SA" sz="2000" b="1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تموج بنا فيها عُيون وآذانُ</a:t>
                      </a:r>
                      <a:br>
                        <a:rPr lang="ar-SA" sz="2000" kern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kern="1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32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15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5631A7-DC5D-D6C0-6649-9069B8D1FD66}"/>
              </a:ext>
            </a:extLst>
          </p:cNvPr>
          <p:cNvSpPr txBox="1"/>
          <p:nvPr/>
        </p:nvSpPr>
        <p:spPr>
          <a:xfrm>
            <a:off x="1341120" y="880953"/>
            <a:ext cx="68072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1000"/>
              </a:spcAft>
              <a:buNone/>
            </a:pPr>
            <a:r>
              <a:rPr lang="ar-SA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آراء النقاد عن ابن دراج</a:t>
            </a:r>
            <a:endParaRPr lang="ar-IQ" sz="28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 rtl="1">
              <a:spcAft>
                <a:spcPts val="1000"/>
              </a:spcAft>
              <a:buNone/>
            </a:pPr>
            <a:endParaRPr lang="en-US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Low" rtl="1">
              <a:spcAft>
                <a:spcPts val="1000"/>
              </a:spcAft>
              <a:buFont typeface="+mj-lt"/>
              <a:buAutoNum type="arabicPeriod"/>
            </a:pPr>
            <a:r>
              <a:rPr lang="ar-SA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قال عنه مؤرخ الأندلس الكبير </a:t>
            </a:r>
            <a:r>
              <a:rPr lang="ar-SA" sz="2000" b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ابن حيان </a:t>
            </a:r>
            <a:r>
              <a:rPr lang="ar-SA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"وأبو عمر القسطلي سباق حلبة الشعراء </a:t>
            </a:r>
            <a:r>
              <a:rPr lang="ar-SA" sz="2000" b="1" kern="1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العامريين</a:t>
            </a:r>
            <a:r>
              <a:rPr lang="ar-SA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؛ وخاتمة محسني أهل الأندلس أجمعين".</a:t>
            </a:r>
            <a:endParaRPr lang="en-US" sz="14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Low" rtl="1">
              <a:spcAft>
                <a:spcPts val="1000"/>
              </a:spcAft>
              <a:buFont typeface="+mj-lt"/>
              <a:buAutoNum type="arabicPeriod"/>
            </a:pPr>
            <a:r>
              <a:rPr lang="ar-SA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قال عنه </a:t>
            </a:r>
            <a:r>
              <a:rPr lang="ar-SA" sz="2000" b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ابن بسام </a:t>
            </a:r>
            <a:r>
              <a:rPr lang="ar-SA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صاحب الذخيرة: "وكان أبو عمر القسطلي وقته لسان الجزيرة شاعراً، و أولا حين عد معاصريه من شعرائها المشهورة، وآخر حاملي لوائها، وبهجة أرضها وسمائها وأسوة كتابها وشعرائها".</a:t>
            </a:r>
            <a:endParaRPr lang="en-US" sz="14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Low" rtl="1">
              <a:spcAft>
                <a:spcPts val="1000"/>
              </a:spcAft>
              <a:buFont typeface="+mj-lt"/>
              <a:buAutoNum type="arabicPeriod"/>
            </a:pPr>
            <a:r>
              <a:rPr lang="ar-SA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قال عنه </a:t>
            </a:r>
            <a:r>
              <a:rPr lang="ar-SA" sz="2000" b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ابن حزم القرطبي</a:t>
            </a:r>
            <a:r>
              <a:rPr lang="ar-SA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"لو قلتُ إنه لم يكن بصقع الأندلس أشعر من ابن دَرّاج لم أبعد".</a:t>
            </a:r>
            <a:r>
              <a:rPr lang="ar-IQ" sz="1400" b="1" kern="1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342900" lvl="0" indent="-342900" algn="justLow" rtl="1">
              <a:spcAft>
                <a:spcPts val="1000"/>
              </a:spcAft>
              <a:buFont typeface="+mj-lt"/>
              <a:buAutoNum type="arabicPeriod"/>
            </a:pPr>
            <a:r>
              <a:rPr lang="ar-SA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قال فيه </a:t>
            </a:r>
            <a:r>
              <a:rPr lang="ar-SA" sz="2000" b="1" kern="100" dirty="0">
                <a:solidFill>
                  <a:srgbClr val="0033CC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القرطبي</a:t>
            </a:r>
            <a:r>
              <a:rPr lang="ar-SA" sz="2000" b="1" kern="100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ar-SA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كذلك: " لو لم يكن لنا من فحول الشعراء إلا أحمد بن دَرّاج لما تأخر عن شأو حبيب والمتنبي.</a:t>
            </a:r>
            <a:endParaRPr lang="ar-IQ" sz="1400" b="1" kern="100" dirty="0"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 algn="justLow" rtl="1">
              <a:spcAft>
                <a:spcPts val="1000"/>
              </a:spcAft>
              <a:buFont typeface="+mj-lt"/>
              <a:buAutoNum type="arabicPeriod"/>
            </a:pPr>
            <a:r>
              <a:rPr lang="ar-SA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ذكره </a:t>
            </a:r>
            <a:r>
              <a:rPr lang="ar-SA" sz="2000" b="1" kern="100" dirty="0">
                <a:solidFill>
                  <a:srgbClr val="0033CC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الثعالبي</a:t>
            </a:r>
            <a:r>
              <a:rPr lang="ar-SA" sz="20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ونقل بعض شعشع، وقال عنه: "كان بصقع الأندلس كالمتنبي، بصقع الشام، وهو من الشعراء الفحول، وكان يجيد ما ينظم ويقول".</a:t>
            </a:r>
            <a:endParaRPr lang="en-US" sz="1400" b="1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661</Words>
  <Application>Microsoft Office PowerPoint</Application>
  <PresentationFormat>On-screen Show (4:3)</PresentationFormat>
  <Paragraphs>68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DengXian</vt:lpstr>
      <vt:lpstr>Arial</vt:lpstr>
      <vt:lpstr>Calibri</vt:lpstr>
      <vt:lpstr>Garamond</vt:lpstr>
      <vt:lpstr>Symbol</vt:lpstr>
      <vt:lpstr>Organic</vt:lpstr>
      <vt:lpstr>PowerPoint Presentation</vt:lpstr>
      <vt:lpstr>ابن دراج القسطلي</vt:lpstr>
      <vt:lpstr>إن الصفة الغالبة في شعر ابن دراج القسطلي هي المدح، وهو في الاتجاه المحافظ، وقد مدح المنصور بقصيدة يقول في مطلعها: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intisar almansour</dc:creator>
  <cp:lastModifiedBy>intisar almansour</cp:lastModifiedBy>
  <cp:revision>3</cp:revision>
  <dcterms:created xsi:type="dcterms:W3CDTF">2026-05-09T04:33:24Z</dcterms:created>
  <dcterms:modified xsi:type="dcterms:W3CDTF">2026-05-09T15:39:51Z</dcterms:modified>
</cp:coreProperties>
</file>