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1594"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tisar almansour" userId="b85d6faae392f7c4" providerId="LiveId" clId="{13C9E1D3-1539-4905-BA8B-30664DAC651B}"/>
    <pc:docChg chg="undo custSel addSld delSld modSld modMainMaster">
      <pc:chgData name="intisar almansour" userId="b85d6faae392f7c4" providerId="LiveId" clId="{13C9E1D3-1539-4905-BA8B-30664DAC651B}" dt="2026-05-09T13:59:10.761" v="538"/>
      <pc:docMkLst>
        <pc:docMk/>
      </pc:docMkLst>
      <pc:sldChg chg="addSp delSp modSp new mod modTransition setBg">
        <pc:chgData name="intisar almansour" userId="b85d6faae392f7c4" providerId="LiveId" clId="{13C9E1D3-1539-4905-BA8B-30664DAC651B}" dt="2026-05-09T13:59:10.761" v="538"/>
        <pc:sldMkLst>
          <pc:docMk/>
          <pc:sldMk cId="461464986" sldId="256"/>
        </pc:sldMkLst>
        <pc:spChg chg="add del mod">
          <ac:chgData name="intisar almansour" userId="b85d6faae392f7c4" providerId="LiveId" clId="{13C9E1D3-1539-4905-BA8B-30664DAC651B}" dt="2026-05-09T06:22:44.761" v="178" actId="478"/>
          <ac:spMkLst>
            <pc:docMk/>
            <pc:sldMk cId="461464986" sldId="256"/>
            <ac:spMk id="2" creationId="{AB752C58-7EEB-F412-2E5B-E272625F2068}"/>
          </ac:spMkLst>
        </pc:spChg>
        <pc:spChg chg="add mod">
          <ac:chgData name="intisar almansour" userId="b85d6faae392f7c4" providerId="LiveId" clId="{13C9E1D3-1539-4905-BA8B-30664DAC651B}" dt="2026-05-09T06:30:39.064" v="321" actId="1037"/>
          <ac:spMkLst>
            <pc:docMk/>
            <pc:sldMk cId="461464986" sldId="256"/>
            <ac:spMk id="3" creationId="{BC0F0689-0BC5-0FA2-670C-D1A61D2084F4}"/>
          </ac:spMkLst>
        </pc:spChg>
        <pc:spChg chg="add mod">
          <ac:chgData name="intisar almansour" userId="b85d6faae392f7c4" providerId="LiveId" clId="{13C9E1D3-1539-4905-BA8B-30664DAC651B}" dt="2026-05-09T06:30:39.064" v="321" actId="1037"/>
          <ac:spMkLst>
            <pc:docMk/>
            <pc:sldMk cId="461464986" sldId="256"/>
            <ac:spMk id="4" creationId="{2B142406-F747-896A-3031-40139DFC677A}"/>
          </ac:spMkLst>
        </pc:spChg>
        <pc:spChg chg="add mod">
          <ac:chgData name="intisar almansour" userId="b85d6faae392f7c4" providerId="LiveId" clId="{13C9E1D3-1539-4905-BA8B-30664DAC651B}" dt="2026-05-09T06:29:22.781" v="266" actId="1076"/>
          <ac:spMkLst>
            <pc:docMk/>
            <pc:sldMk cId="461464986" sldId="256"/>
            <ac:spMk id="5" creationId="{F3310661-53FF-D7E5-F5CC-02C9AB6DC785}"/>
          </ac:spMkLst>
        </pc:spChg>
        <pc:spChg chg="add mod">
          <ac:chgData name="intisar almansour" userId="b85d6faae392f7c4" providerId="LiveId" clId="{13C9E1D3-1539-4905-BA8B-30664DAC651B}" dt="2026-05-09T06:29:12.509" v="263" actId="207"/>
          <ac:spMkLst>
            <pc:docMk/>
            <pc:sldMk cId="461464986" sldId="256"/>
            <ac:spMk id="6" creationId="{563FC1B2-5C58-2C2C-EC3D-EC566901102E}"/>
          </ac:spMkLst>
        </pc:spChg>
        <pc:spChg chg="add mod">
          <ac:chgData name="intisar almansour" userId="b85d6faae392f7c4" providerId="LiveId" clId="{13C9E1D3-1539-4905-BA8B-30664DAC651B}" dt="2026-05-09T06:26:59.531" v="243" actId="1076"/>
          <ac:spMkLst>
            <pc:docMk/>
            <pc:sldMk cId="461464986" sldId="256"/>
            <ac:spMk id="9" creationId="{E5B1CA9E-2783-55F4-4838-FD616BBC40A4}"/>
          </ac:spMkLst>
        </pc:spChg>
        <pc:picChg chg="add del mod modCrop">
          <ac:chgData name="intisar almansour" userId="b85d6faae392f7c4" providerId="LiveId" clId="{13C9E1D3-1539-4905-BA8B-30664DAC651B}" dt="2026-05-09T05:04:04.349" v="115" actId="478"/>
          <ac:picMkLst>
            <pc:docMk/>
            <pc:sldMk cId="461464986" sldId="256"/>
            <ac:picMk id="8" creationId="{D08C1B89-360F-F2BC-BD6F-FD043A031450}"/>
          </ac:picMkLst>
        </pc:picChg>
        <pc:picChg chg="add del mod modCrop">
          <ac:chgData name="intisar almansour" userId="b85d6faae392f7c4" providerId="LiveId" clId="{13C9E1D3-1539-4905-BA8B-30664DAC651B}" dt="2026-05-09T06:24:35.802" v="186" actId="478"/>
          <ac:picMkLst>
            <pc:docMk/>
            <pc:sldMk cId="461464986" sldId="256"/>
            <ac:picMk id="8" creationId="{D8BF0B4E-6A32-291A-5454-EFDC134A2BCC}"/>
          </ac:picMkLst>
        </pc:picChg>
        <pc:picChg chg="add mod ord modCrop">
          <ac:chgData name="intisar almansour" userId="b85d6faae392f7c4" providerId="LiveId" clId="{13C9E1D3-1539-4905-BA8B-30664DAC651B}" dt="2026-05-09T06:37:58.095" v="375"/>
          <ac:picMkLst>
            <pc:docMk/>
            <pc:sldMk cId="461464986" sldId="256"/>
            <ac:picMk id="11" creationId="{F1EB3168-B27D-DD83-2924-5C2FA02E01B4}"/>
          </ac:picMkLst>
        </pc:picChg>
      </pc:sldChg>
      <pc:sldChg chg="new del">
        <pc:chgData name="intisar almansour" userId="b85d6faae392f7c4" providerId="LiveId" clId="{13C9E1D3-1539-4905-BA8B-30664DAC651B}" dt="2026-05-09T06:31:27.078" v="325" actId="680"/>
        <pc:sldMkLst>
          <pc:docMk/>
          <pc:sldMk cId="508367241" sldId="257"/>
        </pc:sldMkLst>
      </pc:sldChg>
      <pc:sldChg chg="new del">
        <pc:chgData name="intisar almansour" userId="b85d6faae392f7c4" providerId="LiveId" clId="{13C9E1D3-1539-4905-BA8B-30664DAC651B}" dt="2026-05-09T06:31:07.374" v="323" actId="680"/>
        <pc:sldMkLst>
          <pc:docMk/>
          <pc:sldMk cId="3282705388" sldId="257"/>
        </pc:sldMkLst>
      </pc:sldChg>
      <pc:sldChg chg="addSp delSp modSp new mod modTransition">
        <pc:chgData name="intisar almansour" userId="b85d6faae392f7c4" providerId="LiveId" clId="{13C9E1D3-1539-4905-BA8B-30664DAC651B}" dt="2026-05-09T13:59:07.096" v="537"/>
        <pc:sldMkLst>
          <pc:docMk/>
          <pc:sldMk cId="4048574709" sldId="257"/>
        </pc:sldMkLst>
        <pc:spChg chg="mod">
          <ac:chgData name="intisar almansour" userId="b85d6faae392f7c4" providerId="LiveId" clId="{13C9E1D3-1539-4905-BA8B-30664DAC651B}" dt="2026-05-09T06:32:56.223" v="344" actId="14100"/>
          <ac:spMkLst>
            <pc:docMk/>
            <pc:sldMk cId="4048574709" sldId="257"/>
            <ac:spMk id="2" creationId="{01BC0FE7-BE40-B08F-1452-BBB7274F10C4}"/>
          </ac:spMkLst>
        </pc:spChg>
        <pc:spChg chg="mod">
          <ac:chgData name="intisar almansour" userId="b85d6faae392f7c4" providerId="LiveId" clId="{13C9E1D3-1539-4905-BA8B-30664DAC651B}" dt="2026-05-09T06:36:57.531" v="371" actId="207"/>
          <ac:spMkLst>
            <pc:docMk/>
            <pc:sldMk cId="4048574709" sldId="257"/>
            <ac:spMk id="3" creationId="{E8E8BDA7-0B92-2529-799E-D54FF2705280}"/>
          </ac:spMkLst>
        </pc:spChg>
        <pc:picChg chg="add del mod">
          <ac:chgData name="intisar almansour" userId="b85d6faae392f7c4" providerId="LiveId" clId="{13C9E1D3-1539-4905-BA8B-30664DAC651B}" dt="2026-05-09T06:33:17.686" v="346" actId="931"/>
          <ac:picMkLst>
            <pc:docMk/>
            <pc:sldMk cId="4048574709" sldId="257"/>
            <ac:picMk id="5" creationId="{935BF075-DAFD-DF19-85C0-B42DD822A2C6}"/>
          </ac:picMkLst>
        </pc:picChg>
        <pc:picChg chg="add mod">
          <ac:chgData name="intisar almansour" userId="b85d6faae392f7c4" providerId="LiveId" clId="{13C9E1D3-1539-4905-BA8B-30664DAC651B}" dt="2026-05-09T06:34:11.133" v="359" actId="1035"/>
          <ac:picMkLst>
            <pc:docMk/>
            <pc:sldMk cId="4048574709" sldId="257"/>
            <ac:picMk id="7" creationId="{42A2F350-398C-9817-8711-4A8568D5C7BD}"/>
          </ac:picMkLst>
        </pc:picChg>
      </pc:sldChg>
      <pc:sldChg chg="addSp modSp new mod modTransition">
        <pc:chgData name="intisar almansour" userId="b85d6faae392f7c4" providerId="LiveId" clId="{13C9E1D3-1539-4905-BA8B-30664DAC651B}" dt="2026-05-09T13:59:07.096" v="537"/>
        <pc:sldMkLst>
          <pc:docMk/>
          <pc:sldMk cId="3833890215" sldId="258"/>
        </pc:sldMkLst>
        <pc:spChg chg="add mod">
          <ac:chgData name="intisar almansour" userId="b85d6faae392f7c4" providerId="LiveId" clId="{13C9E1D3-1539-4905-BA8B-30664DAC651B}" dt="2026-05-09T06:40:21.074" v="401" actId="2710"/>
          <ac:spMkLst>
            <pc:docMk/>
            <pc:sldMk cId="3833890215" sldId="258"/>
            <ac:spMk id="3" creationId="{97A3C94D-C5CF-9D68-23A2-236CE561FC18}"/>
          </ac:spMkLst>
        </pc:spChg>
        <pc:graphicFrameChg chg="add mod modGraphic">
          <ac:chgData name="intisar almansour" userId="b85d6faae392f7c4" providerId="LiveId" clId="{13C9E1D3-1539-4905-BA8B-30664DAC651B}" dt="2026-05-09T06:40:29.364" v="402" actId="1076"/>
          <ac:graphicFrameMkLst>
            <pc:docMk/>
            <pc:sldMk cId="3833890215" sldId="258"/>
            <ac:graphicFrameMk id="4" creationId="{74EE104F-C51A-9291-3C29-EF4C9FDB654E}"/>
          </ac:graphicFrameMkLst>
        </pc:graphicFrameChg>
      </pc:sldChg>
      <pc:sldChg chg="addSp delSp modSp new mod modTransition">
        <pc:chgData name="intisar almansour" userId="b85d6faae392f7c4" providerId="LiveId" clId="{13C9E1D3-1539-4905-BA8B-30664DAC651B}" dt="2026-05-09T13:59:07.096" v="537"/>
        <pc:sldMkLst>
          <pc:docMk/>
          <pc:sldMk cId="3022737803" sldId="259"/>
        </pc:sldMkLst>
        <pc:spChg chg="mod">
          <ac:chgData name="intisar almansour" userId="b85d6faae392f7c4" providerId="LiveId" clId="{13C9E1D3-1539-4905-BA8B-30664DAC651B}" dt="2026-05-09T06:41:36.522" v="407" actId="14100"/>
          <ac:spMkLst>
            <pc:docMk/>
            <pc:sldMk cId="3022737803" sldId="259"/>
            <ac:spMk id="2" creationId="{1AE44143-B6D7-A2AC-7E41-D38B69FC95F8}"/>
          </ac:spMkLst>
        </pc:spChg>
        <pc:spChg chg="del">
          <ac:chgData name="intisar almansour" userId="b85d6faae392f7c4" providerId="LiveId" clId="{13C9E1D3-1539-4905-BA8B-30664DAC651B}" dt="2026-05-09T06:41:49.644" v="408" actId="931"/>
          <ac:spMkLst>
            <pc:docMk/>
            <pc:sldMk cId="3022737803" sldId="259"/>
            <ac:spMk id="3" creationId="{D8F2DD5A-B617-CF54-E21D-DE32A4CBB2FF}"/>
          </ac:spMkLst>
        </pc:spChg>
        <pc:spChg chg="add mod">
          <ac:chgData name="intisar almansour" userId="b85d6faae392f7c4" providerId="LiveId" clId="{13C9E1D3-1539-4905-BA8B-30664DAC651B}" dt="2026-05-09T06:45:29.036" v="436" actId="207"/>
          <ac:spMkLst>
            <pc:docMk/>
            <pc:sldMk cId="3022737803" sldId="259"/>
            <ac:spMk id="7" creationId="{1671B4D7-4E89-9F6A-C465-60F6C13F1AEB}"/>
          </ac:spMkLst>
        </pc:spChg>
        <pc:spChg chg="add mod">
          <ac:chgData name="intisar almansour" userId="b85d6faae392f7c4" providerId="LiveId" clId="{13C9E1D3-1539-4905-BA8B-30664DAC651B}" dt="2026-05-09T06:46:21.924" v="439" actId="207"/>
          <ac:spMkLst>
            <pc:docMk/>
            <pc:sldMk cId="3022737803" sldId="259"/>
            <ac:spMk id="9" creationId="{C67C6DB9-3AB9-E761-2A4D-119E06C1B971}"/>
          </ac:spMkLst>
        </pc:spChg>
        <pc:picChg chg="add mod ord">
          <ac:chgData name="intisar almansour" userId="b85d6faae392f7c4" providerId="LiveId" clId="{13C9E1D3-1539-4905-BA8B-30664DAC651B}" dt="2026-05-09T06:42:05.806" v="411" actId="14100"/>
          <ac:picMkLst>
            <pc:docMk/>
            <pc:sldMk cId="3022737803" sldId="259"/>
            <ac:picMk id="5" creationId="{53CDC1F3-85CA-7FF8-4E2F-92D24885A94F}"/>
          </ac:picMkLst>
        </pc:picChg>
      </pc:sldChg>
      <pc:sldChg chg="addSp modSp new mod modTransition">
        <pc:chgData name="intisar almansour" userId="b85d6faae392f7c4" providerId="LiveId" clId="{13C9E1D3-1539-4905-BA8B-30664DAC651B}" dt="2026-05-09T13:59:07.096" v="537"/>
        <pc:sldMkLst>
          <pc:docMk/>
          <pc:sldMk cId="2778285411" sldId="260"/>
        </pc:sldMkLst>
        <pc:spChg chg="add mod">
          <ac:chgData name="intisar almansour" userId="b85d6faae392f7c4" providerId="LiveId" clId="{13C9E1D3-1539-4905-BA8B-30664DAC651B}" dt="2026-05-09T06:52:18.807" v="500" actId="20577"/>
          <ac:spMkLst>
            <pc:docMk/>
            <pc:sldMk cId="2778285411" sldId="260"/>
            <ac:spMk id="3" creationId="{8E65AA8B-7686-1BC2-5381-BB92100D3A89}"/>
          </ac:spMkLst>
        </pc:spChg>
      </pc:sldChg>
      <pc:sldChg chg="addSp modSp new mod modTransition">
        <pc:chgData name="intisar almansour" userId="b85d6faae392f7c4" providerId="LiveId" clId="{13C9E1D3-1539-4905-BA8B-30664DAC651B}" dt="2026-05-09T13:59:07.096" v="537"/>
        <pc:sldMkLst>
          <pc:docMk/>
          <pc:sldMk cId="546179603" sldId="261"/>
        </pc:sldMkLst>
        <pc:spChg chg="add mod">
          <ac:chgData name="intisar almansour" userId="b85d6faae392f7c4" providerId="LiveId" clId="{13C9E1D3-1539-4905-BA8B-30664DAC651B}" dt="2026-05-09T06:57:00.959" v="529" actId="1076"/>
          <ac:spMkLst>
            <pc:docMk/>
            <pc:sldMk cId="546179603" sldId="261"/>
            <ac:spMk id="3" creationId="{D757ECD9-BD7D-B0F6-33B7-DF9EA5B3EBF5}"/>
          </ac:spMkLst>
        </pc:spChg>
      </pc:sldChg>
      <pc:sldMasterChg chg="modSp modSldLayout">
        <pc:chgData name="intisar almansour" userId="b85d6faae392f7c4" providerId="LiveId" clId="{13C9E1D3-1539-4905-BA8B-30664DAC651B}" dt="2026-05-09T04:34:18.348" v="1"/>
        <pc:sldMasterMkLst>
          <pc:docMk/>
          <pc:sldMasterMk cId="2120606736" sldId="2147483648"/>
        </pc:sldMasterMkLst>
        <pc:spChg chg="mod">
          <ac:chgData name="intisar almansour" userId="b85d6faae392f7c4" providerId="LiveId" clId="{13C9E1D3-1539-4905-BA8B-30664DAC651B}" dt="2026-05-09T04:34:18.348" v="1"/>
          <ac:spMkLst>
            <pc:docMk/>
            <pc:sldMasterMk cId="2120606736" sldId="2147483648"/>
            <ac:spMk id="2" creationId="{AC2D3A12-0851-0E42-3A3C-68C671DB91D7}"/>
          </ac:spMkLst>
        </pc:spChg>
        <pc:spChg chg="mod">
          <ac:chgData name="intisar almansour" userId="b85d6faae392f7c4" providerId="LiveId" clId="{13C9E1D3-1539-4905-BA8B-30664DAC651B}" dt="2026-05-09T04:34:18.348" v="1"/>
          <ac:spMkLst>
            <pc:docMk/>
            <pc:sldMasterMk cId="2120606736" sldId="2147483648"/>
            <ac:spMk id="3" creationId="{F6AD8FBC-CE8F-092D-8B28-28D9DE1128F0}"/>
          </ac:spMkLst>
        </pc:spChg>
        <pc:spChg chg="mod">
          <ac:chgData name="intisar almansour" userId="b85d6faae392f7c4" providerId="LiveId" clId="{13C9E1D3-1539-4905-BA8B-30664DAC651B}" dt="2026-05-09T04:34:18.348" v="1"/>
          <ac:spMkLst>
            <pc:docMk/>
            <pc:sldMasterMk cId="2120606736" sldId="2147483648"/>
            <ac:spMk id="4" creationId="{0E6131A0-EA46-451B-89A7-06CC85173E11}"/>
          </ac:spMkLst>
        </pc:spChg>
        <pc:spChg chg="mod">
          <ac:chgData name="intisar almansour" userId="b85d6faae392f7c4" providerId="LiveId" clId="{13C9E1D3-1539-4905-BA8B-30664DAC651B}" dt="2026-05-09T04:34:18.348" v="1"/>
          <ac:spMkLst>
            <pc:docMk/>
            <pc:sldMasterMk cId="2120606736" sldId="2147483648"/>
            <ac:spMk id="5" creationId="{267D786C-1C3C-E184-A0D7-2B4DD370FEDE}"/>
          </ac:spMkLst>
        </pc:spChg>
        <pc:spChg chg="mod">
          <ac:chgData name="intisar almansour" userId="b85d6faae392f7c4" providerId="LiveId" clId="{13C9E1D3-1539-4905-BA8B-30664DAC651B}" dt="2026-05-09T04:34:18.348" v="1"/>
          <ac:spMkLst>
            <pc:docMk/>
            <pc:sldMasterMk cId="2120606736" sldId="2147483648"/>
            <ac:spMk id="6" creationId="{6207D789-657B-652B-A076-7666283C75DC}"/>
          </ac:spMkLst>
        </pc:spChg>
        <pc:sldLayoutChg chg="modSp">
          <pc:chgData name="intisar almansour" userId="b85d6faae392f7c4" providerId="LiveId" clId="{13C9E1D3-1539-4905-BA8B-30664DAC651B}" dt="2026-05-09T04:34:18.348" v="1"/>
          <pc:sldLayoutMkLst>
            <pc:docMk/>
            <pc:sldMasterMk cId="2120606736" sldId="2147483648"/>
            <pc:sldLayoutMk cId="1467793639" sldId="2147483649"/>
          </pc:sldLayoutMkLst>
          <pc:spChg chg="mod">
            <ac:chgData name="intisar almansour" userId="b85d6faae392f7c4" providerId="LiveId" clId="{13C9E1D3-1539-4905-BA8B-30664DAC651B}" dt="2026-05-09T04:34:18.348" v="1"/>
            <ac:spMkLst>
              <pc:docMk/>
              <pc:sldMasterMk cId="2120606736" sldId="2147483648"/>
              <pc:sldLayoutMk cId="1467793639" sldId="2147483649"/>
              <ac:spMk id="2" creationId="{46EEB77C-22E3-3B83-C473-C055875F60D2}"/>
            </ac:spMkLst>
          </pc:spChg>
          <pc:spChg chg="mod">
            <ac:chgData name="intisar almansour" userId="b85d6faae392f7c4" providerId="LiveId" clId="{13C9E1D3-1539-4905-BA8B-30664DAC651B}" dt="2026-05-09T04:34:18.348" v="1"/>
            <ac:spMkLst>
              <pc:docMk/>
              <pc:sldMasterMk cId="2120606736" sldId="2147483648"/>
              <pc:sldLayoutMk cId="1467793639" sldId="2147483649"/>
              <ac:spMk id="3" creationId="{40610439-7EFF-4352-A4B5-2EDB3C3C85A0}"/>
            </ac:spMkLst>
          </pc:spChg>
        </pc:sldLayoutChg>
        <pc:sldLayoutChg chg="modSp">
          <pc:chgData name="intisar almansour" userId="b85d6faae392f7c4" providerId="LiveId" clId="{13C9E1D3-1539-4905-BA8B-30664DAC651B}" dt="2026-05-09T04:34:18.348" v="1"/>
          <pc:sldLayoutMkLst>
            <pc:docMk/>
            <pc:sldMasterMk cId="2120606736" sldId="2147483648"/>
            <pc:sldLayoutMk cId="3217918594" sldId="2147483651"/>
          </pc:sldLayoutMkLst>
          <pc:spChg chg="mod">
            <ac:chgData name="intisar almansour" userId="b85d6faae392f7c4" providerId="LiveId" clId="{13C9E1D3-1539-4905-BA8B-30664DAC651B}" dt="2026-05-09T04:34:18.348" v="1"/>
            <ac:spMkLst>
              <pc:docMk/>
              <pc:sldMasterMk cId="2120606736" sldId="2147483648"/>
              <pc:sldLayoutMk cId="3217918594" sldId="2147483651"/>
              <ac:spMk id="2" creationId="{62B5C0B2-8352-E4C6-DD3D-A5D52A429062}"/>
            </ac:spMkLst>
          </pc:spChg>
          <pc:spChg chg="mod">
            <ac:chgData name="intisar almansour" userId="b85d6faae392f7c4" providerId="LiveId" clId="{13C9E1D3-1539-4905-BA8B-30664DAC651B}" dt="2026-05-09T04:34:18.348" v="1"/>
            <ac:spMkLst>
              <pc:docMk/>
              <pc:sldMasterMk cId="2120606736" sldId="2147483648"/>
              <pc:sldLayoutMk cId="3217918594" sldId="2147483651"/>
              <ac:spMk id="3" creationId="{0E3BD987-977F-49C6-EB40-C2F043DDB70F}"/>
            </ac:spMkLst>
          </pc:spChg>
        </pc:sldLayoutChg>
        <pc:sldLayoutChg chg="modSp">
          <pc:chgData name="intisar almansour" userId="b85d6faae392f7c4" providerId="LiveId" clId="{13C9E1D3-1539-4905-BA8B-30664DAC651B}" dt="2026-05-09T04:34:18.348" v="1"/>
          <pc:sldLayoutMkLst>
            <pc:docMk/>
            <pc:sldMasterMk cId="2120606736" sldId="2147483648"/>
            <pc:sldLayoutMk cId="2594949938" sldId="2147483652"/>
          </pc:sldLayoutMkLst>
          <pc:spChg chg="mod">
            <ac:chgData name="intisar almansour" userId="b85d6faae392f7c4" providerId="LiveId" clId="{13C9E1D3-1539-4905-BA8B-30664DAC651B}" dt="2026-05-09T04:34:18.348" v="1"/>
            <ac:spMkLst>
              <pc:docMk/>
              <pc:sldMasterMk cId="2120606736" sldId="2147483648"/>
              <pc:sldLayoutMk cId="2594949938" sldId="2147483652"/>
              <ac:spMk id="3" creationId="{C593DCA4-BBA7-6BB1-1FF3-711F2402C5A6}"/>
            </ac:spMkLst>
          </pc:spChg>
          <pc:spChg chg="mod">
            <ac:chgData name="intisar almansour" userId="b85d6faae392f7c4" providerId="LiveId" clId="{13C9E1D3-1539-4905-BA8B-30664DAC651B}" dt="2026-05-09T04:34:18.348" v="1"/>
            <ac:spMkLst>
              <pc:docMk/>
              <pc:sldMasterMk cId="2120606736" sldId="2147483648"/>
              <pc:sldLayoutMk cId="2594949938" sldId="2147483652"/>
              <ac:spMk id="4" creationId="{892B5557-A685-89AB-DDCE-3E97F71881E1}"/>
            </ac:spMkLst>
          </pc:spChg>
        </pc:sldLayoutChg>
        <pc:sldLayoutChg chg="modSp">
          <pc:chgData name="intisar almansour" userId="b85d6faae392f7c4" providerId="LiveId" clId="{13C9E1D3-1539-4905-BA8B-30664DAC651B}" dt="2026-05-09T04:34:18.348" v="1"/>
          <pc:sldLayoutMkLst>
            <pc:docMk/>
            <pc:sldMasterMk cId="2120606736" sldId="2147483648"/>
            <pc:sldLayoutMk cId="934267264" sldId="2147483653"/>
          </pc:sldLayoutMkLst>
          <pc:spChg chg="mod">
            <ac:chgData name="intisar almansour" userId="b85d6faae392f7c4" providerId="LiveId" clId="{13C9E1D3-1539-4905-BA8B-30664DAC651B}" dt="2026-05-09T04:34:18.348" v="1"/>
            <ac:spMkLst>
              <pc:docMk/>
              <pc:sldMasterMk cId="2120606736" sldId="2147483648"/>
              <pc:sldLayoutMk cId="934267264" sldId="2147483653"/>
              <ac:spMk id="2" creationId="{8D1246FA-9320-1B26-846E-567E2680F5CB}"/>
            </ac:spMkLst>
          </pc:spChg>
          <pc:spChg chg="mod">
            <ac:chgData name="intisar almansour" userId="b85d6faae392f7c4" providerId="LiveId" clId="{13C9E1D3-1539-4905-BA8B-30664DAC651B}" dt="2026-05-09T04:34:18.348" v="1"/>
            <ac:spMkLst>
              <pc:docMk/>
              <pc:sldMasterMk cId="2120606736" sldId="2147483648"/>
              <pc:sldLayoutMk cId="934267264" sldId="2147483653"/>
              <ac:spMk id="3" creationId="{9BB0F305-041E-8CEE-6016-351690520EE7}"/>
            </ac:spMkLst>
          </pc:spChg>
          <pc:spChg chg="mod">
            <ac:chgData name="intisar almansour" userId="b85d6faae392f7c4" providerId="LiveId" clId="{13C9E1D3-1539-4905-BA8B-30664DAC651B}" dt="2026-05-09T04:34:18.348" v="1"/>
            <ac:spMkLst>
              <pc:docMk/>
              <pc:sldMasterMk cId="2120606736" sldId="2147483648"/>
              <pc:sldLayoutMk cId="934267264" sldId="2147483653"/>
              <ac:spMk id="4" creationId="{EB9AED09-CFC0-360C-1D32-455ED4540D95}"/>
            </ac:spMkLst>
          </pc:spChg>
          <pc:spChg chg="mod">
            <ac:chgData name="intisar almansour" userId="b85d6faae392f7c4" providerId="LiveId" clId="{13C9E1D3-1539-4905-BA8B-30664DAC651B}" dt="2026-05-09T04:34:18.348" v="1"/>
            <ac:spMkLst>
              <pc:docMk/>
              <pc:sldMasterMk cId="2120606736" sldId="2147483648"/>
              <pc:sldLayoutMk cId="934267264" sldId="2147483653"/>
              <ac:spMk id="5" creationId="{C0BC7E90-C982-7C3E-BA1E-DA44CE5132A0}"/>
            </ac:spMkLst>
          </pc:spChg>
          <pc:spChg chg="mod">
            <ac:chgData name="intisar almansour" userId="b85d6faae392f7c4" providerId="LiveId" clId="{13C9E1D3-1539-4905-BA8B-30664DAC651B}" dt="2026-05-09T04:34:18.348" v="1"/>
            <ac:spMkLst>
              <pc:docMk/>
              <pc:sldMasterMk cId="2120606736" sldId="2147483648"/>
              <pc:sldLayoutMk cId="934267264" sldId="2147483653"/>
              <ac:spMk id="6" creationId="{24BECC47-21D7-8174-06E0-DAC1D1D10C1D}"/>
            </ac:spMkLst>
          </pc:spChg>
        </pc:sldLayoutChg>
        <pc:sldLayoutChg chg="modSp">
          <pc:chgData name="intisar almansour" userId="b85d6faae392f7c4" providerId="LiveId" clId="{13C9E1D3-1539-4905-BA8B-30664DAC651B}" dt="2026-05-09T04:34:18.348" v="1"/>
          <pc:sldLayoutMkLst>
            <pc:docMk/>
            <pc:sldMasterMk cId="2120606736" sldId="2147483648"/>
            <pc:sldLayoutMk cId="239022370" sldId="2147483656"/>
          </pc:sldLayoutMkLst>
          <pc:spChg chg="mod">
            <ac:chgData name="intisar almansour" userId="b85d6faae392f7c4" providerId="LiveId" clId="{13C9E1D3-1539-4905-BA8B-30664DAC651B}" dt="2026-05-09T04:34:18.348" v="1"/>
            <ac:spMkLst>
              <pc:docMk/>
              <pc:sldMasterMk cId="2120606736" sldId="2147483648"/>
              <pc:sldLayoutMk cId="239022370" sldId="2147483656"/>
              <ac:spMk id="2" creationId="{C9054EF1-E90C-0CEC-52F6-BDB0B3DE832C}"/>
            </ac:spMkLst>
          </pc:spChg>
          <pc:spChg chg="mod">
            <ac:chgData name="intisar almansour" userId="b85d6faae392f7c4" providerId="LiveId" clId="{13C9E1D3-1539-4905-BA8B-30664DAC651B}" dt="2026-05-09T04:34:18.348" v="1"/>
            <ac:spMkLst>
              <pc:docMk/>
              <pc:sldMasterMk cId="2120606736" sldId="2147483648"/>
              <pc:sldLayoutMk cId="239022370" sldId="2147483656"/>
              <ac:spMk id="3" creationId="{36B6D873-49B5-0497-AFA2-0FC4DBCB30BE}"/>
            </ac:spMkLst>
          </pc:spChg>
          <pc:spChg chg="mod">
            <ac:chgData name="intisar almansour" userId="b85d6faae392f7c4" providerId="LiveId" clId="{13C9E1D3-1539-4905-BA8B-30664DAC651B}" dt="2026-05-09T04:34:18.348" v="1"/>
            <ac:spMkLst>
              <pc:docMk/>
              <pc:sldMasterMk cId="2120606736" sldId="2147483648"/>
              <pc:sldLayoutMk cId="239022370" sldId="2147483656"/>
              <ac:spMk id="4" creationId="{C6F812C5-7BF7-1248-1A3D-314E933691DF}"/>
            </ac:spMkLst>
          </pc:spChg>
        </pc:sldLayoutChg>
        <pc:sldLayoutChg chg="modSp">
          <pc:chgData name="intisar almansour" userId="b85d6faae392f7c4" providerId="LiveId" clId="{13C9E1D3-1539-4905-BA8B-30664DAC651B}" dt="2026-05-09T04:34:18.348" v="1"/>
          <pc:sldLayoutMkLst>
            <pc:docMk/>
            <pc:sldMasterMk cId="2120606736" sldId="2147483648"/>
            <pc:sldLayoutMk cId="3840825235" sldId="2147483657"/>
          </pc:sldLayoutMkLst>
          <pc:spChg chg="mod">
            <ac:chgData name="intisar almansour" userId="b85d6faae392f7c4" providerId="LiveId" clId="{13C9E1D3-1539-4905-BA8B-30664DAC651B}" dt="2026-05-09T04:34:18.348" v="1"/>
            <ac:spMkLst>
              <pc:docMk/>
              <pc:sldMasterMk cId="2120606736" sldId="2147483648"/>
              <pc:sldLayoutMk cId="3840825235" sldId="2147483657"/>
              <ac:spMk id="2" creationId="{3698108C-CD48-F6FB-B768-8D2078623643}"/>
            </ac:spMkLst>
          </pc:spChg>
          <pc:spChg chg="mod">
            <ac:chgData name="intisar almansour" userId="b85d6faae392f7c4" providerId="LiveId" clId="{13C9E1D3-1539-4905-BA8B-30664DAC651B}" dt="2026-05-09T04:34:18.348" v="1"/>
            <ac:spMkLst>
              <pc:docMk/>
              <pc:sldMasterMk cId="2120606736" sldId="2147483648"/>
              <pc:sldLayoutMk cId="3840825235" sldId="2147483657"/>
              <ac:spMk id="3" creationId="{8482E68A-670F-E882-8D24-9B30E056EC77}"/>
            </ac:spMkLst>
          </pc:spChg>
          <pc:spChg chg="mod">
            <ac:chgData name="intisar almansour" userId="b85d6faae392f7c4" providerId="LiveId" clId="{13C9E1D3-1539-4905-BA8B-30664DAC651B}" dt="2026-05-09T04:34:18.348" v="1"/>
            <ac:spMkLst>
              <pc:docMk/>
              <pc:sldMasterMk cId="2120606736" sldId="2147483648"/>
              <pc:sldLayoutMk cId="3840825235" sldId="2147483657"/>
              <ac:spMk id="4" creationId="{F43EEADE-9946-7968-20D1-CFE871E85158}"/>
            </ac:spMkLst>
          </pc:spChg>
        </pc:sldLayoutChg>
        <pc:sldLayoutChg chg="modSp">
          <pc:chgData name="intisar almansour" userId="b85d6faae392f7c4" providerId="LiveId" clId="{13C9E1D3-1539-4905-BA8B-30664DAC651B}" dt="2026-05-09T04:34:18.348" v="1"/>
          <pc:sldLayoutMkLst>
            <pc:docMk/>
            <pc:sldMasterMk cId="2120606736" sldId="2147483648"/>
            <pc:sldLayoutMk cId="3525351700" sldId="2147483659"/>
          </pc:sldLayoutMkLst>
          <pc:spChg chg="mod">
            <ac:chgData name="intisar almansour" userId="b85d6faae392f7c4" providerId="LiveId" clId="{13C9E1D3-1539-4905-BA8B-30664DAC651B}" dt="2026-05-09T04:34:18.348" v="1"/>
            <ac:spMkLst>
              <pc:docMk/>
              <pc:sldMasterMk cId="2120606736" sldId="2147483648"/>
              <pc:sldLayoutMk cId="3525351700" sldId="2147483659"/>
              <ac:spMk id="2" creationId="{C880A85B-77A0-DD62-899D-0DF1E9D0FAED}"/>
            </ac:spMkLst>
          </pc:spChg>
          <pc:spChg chg="mod">
            <ac:chgData name="intisar almansour" userId="b85d6faae392f7c4" providerId="LiveId" clId="{13C9E1D3-1539-4905-BA8B-30664DAC651B}" dt="2026-05-09T04:34:18.348" v="1"/>
            <ac:spMkLst>
              <pc:docMk/>
              <pc:sldMasterMk cId="2120606736" sldId="2147483648"/>
              <pc:sldLayoutMk cId="3525351700" sldId="2147483659"/>
              <ac:spMk id="3" creationId="{FFDB5E91-3FDB-3691-25F1-3127AF012941}"/>
            </ac:spMkLst>
          </pc:spChg>
        </pc:sldLayoutChg>
      </pc:sldMasterChg>
      <pc:sldMasterChg chg="modTransition setBg modSldLayout">
        <pc:chgData name="intisar almansour" userId="b85d6faae392f7c4" providerId="LiveId" clId="{13C9E1D3-1539-4905-BA8B-30664DAC651B}" dt="2026-05-09T13:59:07.096" v="537"/>
        <pc:sldMasterMkLst>
          <pc:docMk/>
          <pc:sldMasterMk cId="4075434199" sldId="2147483690"/>
        </pc:sldMasterMkLst>
        <pc:sldLayoutChg chg="modTransition setBg">
          <pc:chgData name="intisar almansour" userId="b85d6faae392f7c4" providerId="LiveId" clId="{13C9E1D3-1539-4905-BA8B-30664DAC651B}" dt="2026-05-09T13:59:07.096" v="537"/>
          <pc:sldLayoutMkLst>
            <pc:docMk/>
            <pc:sldMasterMk cId="4075434199" sldId="2147483690"/>
            <pc:sldLayoutMk cId="3150487434" sldId="2147483691"/>
          </pc:sldLayoutMkLst>
        </pc:sldLayoutChg>
        <pc:sldLayoutChg chg="modTransition setBg">
          <pc:chgData name="intisar almansour" userId="b85d6faae392f7c4" providerId="LiveId" clId="{13C9E1D3-1539-4905-BA8B-30664DAC651B}" dt="2026-05-09T13:59:07.096" v="537"/>
          <pc:sldLayoutMkLst>
            <pc:docMk/>
            <pc:sldMasterMk cId="4075434199" sldId="2147483690"/>
            <pc:sldLayoutMk cId="2817875249" sldId="2147483692"/>
          </pc:sldLayoutMkLst>
        </pc:sldLayoutChg>
        <pc:sldLayoutChg chg="modTransition setBg">
          <pc:chgData name="intisar almansour" userId="b85d6faae392f7c4" providerId="LiveId" clId="{13C9E1D3-1539-4905-BA8B-30664DAC651B}" dt="2026-05-09T13:59:07.096" v="537"/>
          <pc:sldLayoutMkLst>
            <pc:docMk/>
            <pc:sldMasterMk cId="4075434199" sldId="2147483690"/>
            <pc:sldLayoutMk cId="2019225826" sldId="2147483693"/>
          </pc:sldLayoutMkLst>
        </pc:sldLayoutChg>
        <pc:sldLayoutChg chg="modTransition setBg">
          <pc:chgData name="intisar almansour" userId="b85d6faae392f7c4" providerId="LiveId" clId="{13C9E1D3-1539-4905-BA8B-30664DAC651B}" dt="2026-05-09T13:59:07.096" v="537"/>
          <pc:sldLayoutMkLst>
            <pc:docMk/>
            <pc:sldMasterMk cId="4075434199" sldId="2147483690"/>
            <pc:sldLayoutMk cId="750522522" sldId="2147483694"/>
          </pc:sldLayoutMkLst>
        </pc:sldLayoutChg>
        <pc:sldLayoutChg chg="modTransition setBg">
          <pc:chgData name="intisar almansour" userId="b85d6faae392f7c4" providerId="LiveId" clId="{13C9E1D3-1539-4905-BA8B-30664DAC651B}" dt="2026-05-09T13:59:07.096" v="537"/>
          <pc:sldLayoutMkLst>
            <pc:docMk/>
            <pc:sldMasterMk cId="4075434199" sldId="2147483690"/>
            <pc:sldLayoutMk cId="3680298726" sldId="2147483695"/>
          </pc:sldLayoutMkLst>
        </pc:sldLayoutChg>
        <pc:sldLayoutChg chg="modTransition setBg">
          <pc:chgData name="intisar almansour" userId="b85d6faae392f7c4" providerId="LiveId" clId="{13C9E1D3-1539-4905-BA8B-30664DAC651B}" dt="2026-05-09T13:59:07.096" v="537"/>
          <pc:sldLayoutMkLst>
            <pc:docMk/>
            <pc:sldMasterMk cId="4075434199" sldId="2147483690"/>
            <pc:sldLayoutMk cId="3945683893" sldId="2147483696"/>
          </pc:sldLayoutMkLst>
        </pc:sldLayoutChg>
        <pc:sldLayoutChg chg="modTransition setBg">
          <pc:chgData name="intisar almansour" userId="b85d6faae392f7c4" providerId="LiveId" clId="{13C9E1D3-1539-4905-BA8B-30664DAC651B}" dt="2026-05-09T13:59:07.096" v="537"/>
          <pc:sldLayoutMkLst>
            <pc:docMk/>
            <pc:sldMasterMk cId="4075434199" sldId="2147483690"/>
            <pc:sldLayoutMk cId="2172573072" sldId="2147483697"/>
          </pc:sldLayoutMkLst>
        </pc:sldLayoutChg>
        <pc:sldLayoutChg chg="modTransition setBg">
          <pc:chgData name="intisar almansour" userId="b85d6faae392f7c4" providerId="LiveId" clId="{13C9E1D3-1539-4905-BA8B-30664DAC651B}" dt="2026-05-09T13:59:07.096" v="537"/>
          <pc:sldLayoutMkLst>
            <pc:docMk/>
            <pc:sldMasterMk cId="4075434199" sldId="2147483690"/>
            <pc:sldLayoutMk cId="2963653193" sldId="2147483698"/>
          </pc:sldLayoutMkLst>
        </pc:sldLayoutChg>
        <pc:sldLayoutChg chg="modTransition setBg">
          <pc:chgData name="intisar almansour" userId="b85d6faae392f7c4" providerId="LiveId" clId="{13C9E1D3-1539-4905-BA8B-30664DAC651B}" dt="2026-05-09T13:59:07.096" v="537"/>
          <pc:sldLayoutMkLst>
            <pc:docMk/>
            <pc:sldMasterMk cId="4075434199" sldId="2147483690"/>
            <pc:sldLayoutMk cId="3439484435" sldId="2147483699"/>
          </pc:sldLayoutMkLst>
        </pc:sldLayoutChg>
        <pc:sldLayoutChg chg="modTransition setBg">
          <pc:chgData name="intisar almansour" userId="b85d6faae392f7c4" providerId="LiveId" clId="{13C9E1D3-1539-4905-BA8B-30664DAC651B}" dt="2026-05-09T13:59:07.096" v="537"/>
          <pc:sldLayoutMkLst>
            <pc:docMk/>
            <pc:sldMasterMk cId="4075434199" sldId="2147483690"/>
            <pc:sldLayoutMk cId="2860199616" sldId="2147483700"/>
          </pc:sldLayoutMkLst>
        </pc:sldLayoutChg>
        <pc:sldLayoutChg chg="modTransition setBg">
          <pc:chgData name="intisar almansour" userId="b85d6faae392f7c4" providerId="LiveId" clId="{13C9E1D3-1539-4905-BA8B-30664DAC651B}" dt="2026-05-09T13:59:07.096" v="537"/>
          <pc:sldLayoutMkLst>
            <pc:docMk/>
            <pc:sldMasterMk cId="4075434199" sldId="2147483690"/>
            <pc:sldLayoutMk cId="3177651509" sldId="2147483701"/>
          </pc:sldLayoutMkLst>
        </pc:sldLayoutChg>
        <pc:sldLayoutChg chg="modTransition setBg">
          <pc:chgData name="intisar almansour" userId="b85d6faae392f7c4" providerId="LiveId" clId="{13C9E1D3-1539-4905-BA8B-30664DAC651B}" dt="2026-05-09T13:59:07.096" v="537"/>
          <pc:sldLayoutMkLst>
            <pc:docMk/>
            <pc:sldMasterMk cId="4075434199" sldId="2147483690"/>
            <pc:sldLayoutMk cId="3266175078" sldId="2147483702"/>
          </pc:sldLayoutMkLst>
        </pc:sldLayoutChg>
        <pc:sldLayoutChg chg="modTransition setBg">
          <pc:chgData name="intisar almansour" userId="b85d6faae392f7c4" providerId="LiveId" clId="{13C9E1D3-1539-4905-BA8B-30664DAC651B}" dt="2026-05-09T13:59:07.096" v="537"/>
          <pc:sldLayoutMkLst>
            <pc:docMk/>
            <pc:sldMasterMk cId="4075434199" sldId="2147483690"/>
            <pc:sldLayoutMk cId="2400811919" sldId="2147483703"/>
          </pc:sldLayoutMkLst>
        </pc:sldLayoutChg>
        <pc:sldLayoutChg chg="modTransition setBg">
          <pc:chgData name="intisar almansour" userId="b85d6faae392f7c4" providerId="LiveId" clId="{13C9E1D3-1539-4905-BA8B-30664DAC651B}" dt="2026-05-09T13:59:07.096" v="537"/>
          <pc:sldLayoutMkLst>
            <pc:docMk/>
            <pc:sldMasterMk cId="4075434199" sldId="2147483690"/>
            <pc:sldLayoutMk cId="2153550103" sldId="2147483704"/>
          </pc:sldLayoutMkLst>
        </pc:sldLayoutChg>
        <pc:sldLayoutChg chg="modTransition setBg">
          <pc:chgData name="intisar almansour" userId="b85d6faae392f7c4" providerId="LiveId" clId="{13C9E1D3-1539-4905-BA8B-30664DAC651B}" dt="2026-05-09T13:59:07.096" v="537"/>
          <pc:sldLayoutMkLst>
            <pc:docMk/>
            <pc:sldMasterMk cId="4075434199" sldId="2147483690"/>
            <pc:sldLayoutMk cId="3897972835" sldId="2147483705"/>
          </pc:sldLayoutMkLst>
        </pc:sldLayoutChg>
        <pc:sldLayoutChg chg="modTransition setBg">
          <pc:chgData name="intisar almansour" userId="b85d6faae392f7c4" providerId="LiveId" clId="{13C9E1D3-1539-4905-BA8B-30664DAC651B}" dt="2026-05-09T13:59:07.096" v="537"/>
          <pc:sldLayoutMkLst>
            <pc:docMk/>
            <pc:sldMasterMk cId="4075434199" sldId="2147483690"/>
            <pc:sldLayoutMk cId="2340124404" sldId="2147483706"/>
          </pc:sldLayoutMkLst>
        </pc:sldLayoutChg>
        <pc:sldLayoutChg chg="modTransition setBg">
          <pc:chgData name="intisar almansour" userId="b85d6faae392f7c4" providerId="LiveId" clId="{13C9E1D3-1539-4905-BA8B-30664DAC651B}" dt="2026-05-09T13:59:07.096" v="537"/>
          <pc:sldLayoutMkLst>
            <pc:docMk/>
            <pc:sldMasterMk cId="4075434199" sldId="2147483690"/>
            <pc:sldLayoutMk cId="168324461" sldId="2147483707"/>
          </pc:sldLayoutMkLst>
        </pc:sldLayoutChg>
      </pc:sldMaster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S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GB"/>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C1209EB2-0B0B-4F5D-8B04-291FE7E20C81}" type="datetimeFigureOut">
              <a:rPr lang="en-US" smtClean="0"/>
              <a:t>5/9/2026</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AEACD8A4-083E-4998-AFC6-6489ED3F5DF9}" type="slidenum">
              <a:rPr lang="en-US" smtClean="0"/>
              <a:t>‹#›</a:t>
            </a:fld>
            <a:endParaRPr lang="en-US"/>
          </a:p>
        </p:txBody>
      </p:sp>
      <p:cxnSp>
        <p:nvCxnSpPr>
          <p:cNvPr id="15" name="Straight Connector 14"/>
          <p:cNvCxnSpPr/>
          <p:nvPr/>
        </p:nvCxnSpPr>
        <p:spPr>
          <a:xfrm>
            <a:off x="2019825" y="3471329"/>
            <a:ext cx="511308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0487434"/>
      </p:ext>
    </p:extLst>
  </p:cSld>
  <p:clrMapOvr>
    <a:masterClrMapping/>
  </p:clrMapOvr>
  <p:transition spd="slow">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1209EB2-0B0B-4F5D-8B04-291FE7E20C81}"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CD8A4-083E-4998-AFC6-6489ED3F5DF9}" type="slidenum">
              <a:rPr lang="en-US" smtClean="0"/>
              <a:t>‹#›</a:t>
            </a:fld>
            <a:endParaRPr lang="en-US"/>
          </a:p>
        </p:txBody>
      </p:sp>
    </p:spTree>
    <p:extLst>
      <p:ext uri="{BB962C8B-B14F-4D97-AF65-F5344CB8AC3E}">
        <p14:creationId xmlns:p14="http://schemas.microsoft.com/office/powerpoint/2010/main" val="2860199616"/>
      </p:ext>
    </p:extLst>
  </p:cSld>
  <p:clrMapOvr>
    <a:masterClrMapping/>
  </p:clrMapOvr>
  <p:transition spd="slow">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1209EB2-0B0B-4F5D-8B04-291FE7E20C81}"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CD8A4-083E-4998-AFC6-6489ED3F5DF9}" type="slidenum">
              <a:rPr lang="en-US" smtClean="0"/>
              <a:t>‹#›</a:t>
            </a:fld>
            <a:endParaRPr lang="en-US"/>
          </a:p>
        </p:txBody>
      </p:sp>
      <p:cxnSp>
        <p:nvCxnSpPr>
          <p:cNvPr id="15" name="Straight Connector 14"/>
          <p:cNvCxnSpPr/>
          <p:nvPr/>
        </p:nvCxnSpPr>
        <p:spPr>
          <a:xfrm>
            <a:off x="1278465" y="4140199"/>
            <a:ext cx="6606425"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7651509"/>
      </p:ext>
    </p:extLst>
  </p:cSld>
  <p:clrMapOvr>
    <a:masterClrMapping/>
  </p:clrMapOvr>
  <p:transition spd="slow">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1209EB2-0B0B-4F5D-8B04-291FE7E20C81}"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CD8A4-083E-4998-AFC6-6489ED3F5DF9}"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175078"/>
      </p:ext>
    </p:extLst>
  </p:cSld>
  <p:clrMapOvr>
    <a:masterClrMapping/>
  </p:clrMapOvr>
  <p:transition spd="slow">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GB"/>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1209EB2-0B0B-4F5D-8B04-291FE7E20C81}"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CD8A4-083E-4998-AFC6-6489ED3F5DF9}" type="slidenum">
              <a:rPr lang="en-US" smtClean="0"/>
              <a:t>‹#›</a:t>
            </a:fld>
            <a:endParaRPr lang="en-US"/>
          </a:p>
        </p:txBody>
      </p:sp>
    </p:spTree>
    <p:extLst>
      <p:ext uri="{BB962C8B-B14F-4D97-AF65-F5344CB8AC3E}">
        <p14:creationId xmlns:p14="http://schemas.microsoft.com/office/powerpoint/2010/main" val="2400811919"/>
      </p:ext>
    </p:extLst>
  </p:cSld>
  <p:clrMapOvr>
    <a:masterClrMapping/>
  </p:clrMapOvr>
  <p:transition spd="slow">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GB"/>
              <a:t>Click to edit Master title style</a:t>
            </a:r>
            <a:endParaRPr lang="en-US" dirty="0"/>
          </a:p>
        </p:txBody>
      </p:sp>
      <p:sp>
        <p:nvSpPr>
          <p:cNvPr id="14"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1209EB2-0B0B-4F5D-8B04-291FE7E20C81}"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CD8A4-083E-4998-AFC6-6489ED3F5DF9}"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3550103"/>
      </p:ext>
    </p:extLst>
  </p:cSld>
  <p:clrMapOvr>
    <a:masterClrMapping/>
  </p:clrMapOvr>
  <p:transition spd="slow">
    <p:cover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GB"/>
              <a:t>Click to edit Master title style</a:t>
            </a:r>
            <a:endParaRPr lang="en-US" dirty="0"/>
          </a:p>
        </p:txBody>
      </p:sp>
      <p:sp>
        <p:nvSpPr>
          <p:cNvPr id="11"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1209EB2-0B0B-4F5D-8B04-291FE7E20C81}"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CD8A4-083E-4998-AFC6-6489ED3F5DF9}" type="slidenum">
              <a:rPr lang="en-US" smtClean="0"/>
              <a:t>‹#›</a:t>
            </a:fld>
            <a:endParaRPr lang="en-US"/>
          </a:p>
        </p:txBody>
      </p:sp>
      <p:cxnSp>
        <p:nvCxnSpPr>
          <p:cNvPr id="15" name="Straight Connector 14"/>
          <p:cNvCxnSpPr/>
          <p:nvPr/>
        </p:nvCxnSpPr>
        <p:spPr>
          <a:xfrm>
            <a:off x="1278469" y="3429000"/>
            <a:ext cx="6606421"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7972835"/>
      </p:ext>
    </p:extLst>
  </p:cSld>
  <p:clrMapOvr>
    <a:masterClrMapping/>
  </p:clrMapOvr>
  <p:transition spd="slow">
    <p:cover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209EB2-0B0B-4F5D-8B04-291FE7E20C81}"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CD8A4-083E-4998-AFC6-6489ED3F5DF9}" type="slidenum">
              <a:rPr lang="en-US" smtClean="0"/>
              <a:t>‹#›</a:t>
            </a:fld>
            <a:endParaRPr lang="en-US"/>
          </a:p>
        </p:txBody>
      </p:sp>
      <p:cxnSp>
        <p:nvCxnSpPr>
          <p:cNvPr id="14" name="Straight Connector 13"/>
          <p:cNvCxnSpPr/>
          <p:nvPr/>
        </p:nvCxnSpPr>
        <p:spPr>
          <a:xfrm>
            <a:off x="1278466" y="2354670"/>
            <a:ext cx="660642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40124404"/>
      </p:ext>
    </p:extLst>
  </p:cSld>
  <p:clrMapOvr>
    <a:masterClrMapping/>
  </p:clrMapOvr>
  <p:transition spd="slow">
    <p:cover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209EB2-0B0B-4F5D-8B04-291FE7E20C81}"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CD8A4-083E-4998-AFC6-6489ED3F5DF9}" type="slidenum">
              <a:rPr lang="en-US" smtClean="0"/>
              <a:t>‹#›</a:t>
            </a:fld>
            <a:endParaRPr lang="en-US"/>
          </a:p>
        </p:txBody>
      </p:sp>
      <p:cxnSp>
        <p:nvCxnSpPr>
          <p:cNvPr id="14" name="Straight Connector 13"/>
          <p:cNvCxnSpPr/>
          <p:nvPr/>
        </p:nvCxnSpPr>
        <p:spPr>
          <a:xfrm>
            <a:off x="6245512" y="906873"/>
            <a:ext cx="0" cy="4968993"/>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324461"/>
      </p:ext>
    </p:extLst>
  </p:cSld>
  <p:clrMapOvr>
    <a:masterClrMapping/>
  </p:clrMapOvr>
  <p:transition spd="slow">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1209EB2-0B0B-4F5D-8B04-291FE7E20C81}"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CD8A4-083E-4998-AFC6-6489ED3F5DF9}" type="slidenum">
              <a:rPr lang="en-US" smtClean="0"/>
              <a:t>‹#›</a:t>
            </a:fld>
            <a:endParaRPr lang="en-US"/>
          </a:p>
        </p:txBody>
      </p:sp>
    </p:spTree>
    <p:extLst>
      <p:ext uri="{BB962C8B-B14F-4D97-AF65-F5344CB8AC3E}">
        <p14:creationId xmlns:p14="http://schemas.microsoft.com/office/powerpoint/2010/main" val="2817875249"/>
      </p:ext>
    </p:extLst>
  </p:cSld>
  <p:clrMapOvr>
    <a:masterClrMapping/>
  </p:clrMapOvr>
  <p:transition spd="slow">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1209EB2-0B0B-4F5D-8B04-291FE7E20C81}" type="datetimeFigureOut">
              <a:rPr lang="en-US" smtClean="0"/>
              <a:t>5/9/2026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ACD8A4-083E-4998-AFC6-6489ED3F5DF9}" type="slidenum">
              <a:rPr lang="en-US" smtClean="0"/>
              <a:t>‹#›</a:t>
            </a:fld>
            <a:endParaRPr lang="en-US"/>
          </a:p>
        </p:txBody>
      </p:sp>
      <p:cxnSp>
        <p:nvCxnSpPr>
          <p:cNvPr id="31" name="Straight Connector 30"/>
          <p:cNvCxnSpPr/>
          <p:nvPr/>
        </p:nvCxnSpPr>
        <p:spPr>
          <a:xfrm>
            <a:off x="1278466" y="3599392"/>
            <a:ext cx="6595533"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9225826"/>
      </p:ext>
    </p:extLst>
  </p:cSld>
  <p:clrMapOvr>
    <a:masterClrMapping/>
  </p:clrMapOvr>
  <p:transition spd="slow">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79576" y="2487168"/>
            <a:ext cx="3337560" cy="344728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1209EB2-0B0B-4F5D-8B04-291FE7E20C81}"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CD8A4-083E-4998-AFC6-6489ED3F5DF9}" type="slidenum">
              <a:rPr lang="en-US" smtClean="0"/>
              <a:t>‹#›</a:t>
            </a:fld>
            <a:endParaRPr lang="en-US"/>
          </a:p>
        </p:txBody>
      </p:sp>
    </p:spTree>
    <p:extLst>
      <p:ext uri="{BB962C8B-B14F-4D97-AF65-F5344CB8AC3E}">
        <p14:creationId xmlns:p14="http://schemas.microsoft.com/office/powerpoint/2010/main" val="750522522"/>
      </p:ext>
    </p:extLst>
  </p:cSld>
  <p:clrMapOvr>
    <a:masterClrMapping/>
  </p:clrMapOvr>
  <p:transition spd="slow">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1209EB2-0B0B-4F5D-8B04-291FE7E20C81}" type="datetimeFigureOut">
              <a:rPr lang="en-US" smtClean="0"/>
              <a:t>5/9/2026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ACD8A4-083E-4998-AFC6-6489ED3F5DF9}" type="slidenum">
              <a:rPr lang="en-US" smtClean="0"/>
              <a:t>‹#›</a:t>
            </a:fld>
            <a:endParaRPr lang="en-US"/>
          </a:p>
        </p:txBody>
      </p:sp>
      <p:cxnSp>
        <p:nvCxnSpPr>
          <p:cNvPr id="41" name="Straight Connector 40"/>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0298726"/>
      </p:ext>
    </p:extLst>
  </p:cSld>
  <p:clrMapOvr>
    <a:masterClrMapping/>
  </p:clrMapOvr>
  <p:transition spd="slow">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1209EB2-0B0B-4F5D-8B04-291FE7E20C81}" type="datetimeFigureOut">
              <a:rPr lang="en-US" smtClean="0"/>
              <a:t>5/9/2026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CD8A4-083E-4998-AFC6-6489ED3F5DF9}" type="slidenum">
              <a:rPr lang="en-US" smtClean="0"/>
              <a:t>‹#›</a:t>
            </a:fld>
            <a:endParaRPr lang="en-US"/>
          </a:p>
        </p:txBody>
      </p:sp>
      <p:cxnSp>
        <p:nvCxnSpPr>
          <p:cNvPr id="14" name="Straight Connector 13"/>
          <p:cNvCxnSpPr/>
          <p:nvPr/>
        </p:nvCxnSpPr>
        <p:spPr>
          <a:xfrm>
            <a:off x="1278466" y="2354670"/>
            <a:ext cx="659553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5683893"/>
      </p:ext>
    </p:extLst>
  </p:cSld>
  <p:clrMapOvr>
    <a:masterClrMapping/>
  </p:clrMapOvr>
  <p:transition spd="slow">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9EB2-0B0B-4F5D-8B04-291FE7E20C81}" type="datetimeFigureOut">
              <a:rPr lang="en-US" smtClean="0"/>
              <a:t>5/9/2026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ACD8A4-083E-4998-AFC6-6489ED3F5DF9}" type="slidenum">
              <a:rPr lang="en-US" smtClean="0"/>
              <a:t>‹#›</a:t>
            </a:fld>
            <a:endParaRPr lang="en-US"/>
          </a:p>
        </p:txBody>
      </p:sp>
    </p:spTree>
    <p:extLst>
      <p:ext uri="{BB962C8B-B14F-4D97-AF65-F5344CB8AC3E}">
        <p14:creationId xmlns:p14="http://schemas.microsoft.com/office/powerpoint/2010/main" val="2172573072"/>
      </p:ext>
    </p:extLst>
  </p:cSld>
  <p:clrMapOvr>
    <a:masterClrMapping/>
  </p:clrMapOvr>
  <p:transition spd="slow">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GB"/>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1209EB2-0B0B-4F5D-8B04-291FE7E20C81}"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CD8A4-083E-4998-AFC6-6489ED3F5DF9}" type="slidenum">
              <a:rPr lang="en-US" smtClean="0"/>
              <a:t>‹#›</a:t>
            </a:fld>
            <a:endParaRPr lang="en-US"/>
          </a:p>
        </p:txBody>
      </p:sp>
      <p:cxnSp>
        <p:nvCxnSpPr>
          <p:cNvPr id="16" name="Straight Connector 15"/>
          <p:cNvCxnSpPr/>
          <p:nvPr/>
        </p:nvCxnSpPr>
        <p:spPr>
          <a:xfrm>
            <a:off x="1278466" y="2912533"/>
            <a:ext cx="2333594"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3653193"/>
      </p:ext>
    </p:extLst>
  </p:cSld>
  <p:clrMapOvr>
    <a:masterClrMapping/>
  </p:clrMapOvr>
  <p:transition spd="slow">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GB"/>
              <a:t>Click to edit Master title style</a:t>
            </a:r>
            <a:endParaRPr lang="en-US" dirty="0"/>
          </a:p>
        </p:txBody>
      </p:sp>
      <p:sp>
        <p:nvSpPr>
          <p:cNvPr id="17" name="Picture Placeholder 2"/>
          <p:cNvSpPr>
            <a:spLocks noGrp="1" noChangeAspect="1"/>
          </p:cNvSpPr>
          <p:nvPr>
            <p:ph type="pic" idx="1"/>
          </p:nvPr>
        </p:nvSpPr>
        <p:spPr>
          <a:xfrm>
            <a:off x="5218221"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1209EB2-0B0B-4F5D-8B04-291FE7E20C81}" type="datetimeFigureOut">
              <a:rPr lang="en-US" smtClean="0"/>
              <a:t>5/9/2026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ACD8A4-083E-4998-AFC6-6489ED3F5DF9}" type="slidenum">
              <a:rPr lang="en-US" smtClean="0"/>
              <a:t>‹#›</a:t>
            </a:fld>
            <a:endParaRPr lang="en-US"/>
          </a:p>
        </p:txBody>
      </p:sp>
    </p:spTree>
    <p:extLst>
      <p:ext uri="{BB962C8B-B14F-4D97-AF65-F5344CB8AC3E}">
        <p14:creationId xmlns:p14="http://schemas.microsoft.com/office/powerpoint/2010/main" val="3439484435"/>
      </p:ext>
    </p:extLst>
  </p:cSld>
  <p:clrMapOvr>
    <a:masterClrMapping/>
  </p:clrMapOvr>
  <p:transition spd="slow">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S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1209EB2-0B0B-4F5D-8B04-291FE7E20C81}" type="datetimeFigureOut">
              <a:rPr lang="en-US" smtClean="0"/>
              <a:t>5/9/2026</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EACD8A4-083E-4998-AFC6-6489ED3F5DF9}" type="slidenum">
              <a:rPr lang="en-US" smtClean="0"/>
              <a:t>‹#›</a:t>
            </a:fld>
            <a:endParaRPr lang="en-US"/>
          </a:p>
        </p:txBody>
      </p:sp>
    </p:spTree>
    <p:extLst>
      <p:ext uri="{BB962C8B-B14F-4D97-AF65-F5344CB8AC3E}">
        <p14:creationId xmlns:p14="http://schemas.microsoft.com/office/powerpoint/2010/main" val="407543419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ransition spd="slow">
    <p:cover dir="d"/>
  </p:transition>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1EB3168-B27D-DD83-2924-5C2FA02E01B4}"/>
              </a:ext>
            </a:extLst>
          </p:cNvPr>
          <p:cNvPicPr>
            <a:picLocks noChangeAspect="1"/>
          </p:cNvPicPr>
          <p:nvPr/>
        </p:nvPicPr>
        <p:blipFill>
          <a:blip r:embed="rId2">
            <a:extLst>
              <a:ext uri="{28A0092B-C50C-407E-A947-70E740481C1C}">
                <a14:useLocalDpi xmlns:a14="http://schemas.microsoft.com/office/drawing/2010/main" val="0"/>
              </a:ext>
            </a:extLst>
          </a:blip>
          <a:srcRect l="5094" r="3630"/>
          <a:stretch>
            <a:fillRect/>
          </a:stretch>
        </p:blipFill>
        <p:spPr>
          <a:xfrm>
            <a:off x="426720" y="395101"/>
            <a:ext cx="8300719" cy="6066659"/>
          </a:xfrm>
          <a:prstGeom prst="rect">
            <a:avLst/>
          </a:prstGeom>
        </p:spPr>
      </p:pic>
      <p:sp>
        <p:nvSpPr>
          <p:cNvPr id="3" name="TextBox 2">
            <a:extLst>
              <a:ext uri="{FF2B5EF4-FFF2-40B4-BE49-F238E27FC236}">
                <a16:creationId xmlns:a16="http://schemas.microsoft.com/office/drawing/2014/main" id="{BC0F0689-0BC5-0FA2-670C-D1A61D2084F4}"/>
              </a:ext>
            </a:extLst>
          </p:cNvPr>
          <p:cNvSpPr txBox="1"/>
          <p:nvPr/>
        </p:nvSpPr>
        <p:spPr>
          <a:xfrm>
            <a:off x="647700" y="1398770"/>
            <a:ext cx="3223260" cy="769441"/>
          </a:xfrm>
          <a:prstGeom prst="rect">
            <a:avLst/>
          </a:prstGeom>
          <a:noFill/>
        </p:spPr>
        <p:txBody>
          <a:bodyPr wrap="square">
            <a:spAutoFit/>
          </a:bodyPr>
          <a:lstStyle/>
          <a:p>
            <a:pPr algn="ctr" rtl="1"/>
            <a:r>
              <a:rPr lang="ar-IQ" sz="4400" b="1" dirty="0">
                <a:effectLst/>
                <a:ea typeface="DengXian" panose="02010600030101010101" pitchFamily="2" charset="-122"/>
                <a:cs typeface="Simplified Arabic" panose="02020603050405020304" pitchFamily="18" charset="-78"/>
              </a:rPr>
              <a:t>الأدب الأندلسي</a:t>
            </a:r>
          </a:p>
        </p:txBody>
      </p:sp>
      <p:sp>
        <p:nvSpPr>
          <p:cNvPr id="4" name="TextBox 3">
            <a:extLst>
              <a:ext uri="{FF2B5EF4-FFF2-40B4-BE49-F238E27FC236}">
                <a16:creationId xmlns:a16="http://schemas.microsoft.com/office/drawing/2014/main" id="{2B142406-F747-896A-3031-40139DFC677A}"/>
              </a:ext>
            </a:extLst>
          </p:cNvPr>
          <p:cNvSpPr txBox="1"/>
          <p:nvPr/>
        </p:nvSpPr>
        <p:spPr>
          <a:xfrm>
            <a:off x="789940" y="810066"/>
            <a:ext cx="3081020" cy="523220"/>
          </a:xfrm>
          <a:prstGeom prst="rect">
            <a:avLst/>
          </a:prstGeom>
          <a:noFill/>
        </p:spPr>
        <p:txBody>
          <a:bodyPr wrap="square">
            <a:spAutoFit/>
          </a:bodyPr>
          <a:lstStyle/>
          <a:p>
            <a:pPr algn="ctr" rtl="1"/>
            <a:r>
              <a:rPr lang="ar-IQ" sz="2800" b="1" dirty="0">
                <a:effectLst/>
                <a:ea typeface="DengXian" panose="02010600030101010101" pitchFamily="2" charset="-122"/>
                <a:cs typeface="Simplified Arabic" panose="02020603050405020304" pitchFamily="18" charset="-78"/>
              </a:rPr>
              <a:t>المحاضرة الثانية</a:t>
            </a:r>
            <a:endParaRPr lang="en-US" sz="2800" dirty="0"/>
          </a:p>
        </p:txBody>
      </p:sp>
      <p:sp>
        <p:nvSpPr>
          <p:cNvPr id="5" name="TextBox 4">
            <a:extLst>
              <a:ext uri="{FF2B5EF4-FFF2-40B4-BE49-F238E27FC236}">
                <a16:creationId xmlns:a16="http://schemas.microsoft.com/office/drawing/2014/main" id="{F3310661-53FF-D7E5-F5CC-02C9AB6DC785}"/>
              </a:ext>
            </a:extLst>
          </p:cNvPr>
          <p:cNvSpPr txBox="1"/>
          <p:nvPr/>
        </p:nvSpPr>
        <p:spPr>
          <a:xfrm>
            <a:off x="5905501" y="2699880"/>
            <a:ext cx="1871980" cy="461665"/>
          </a:xfrm>
          <a:prstGeom prst="rect">
            <a:avLst/>
          </a:prstGeom>
          <a:noFill/>
        </p:spPr>
        <p:txBody>
          <a:bodyPr wrap="square">
            <a:spAutoFit/>
          </a:bodyPr>
          <a:lstStyle/>
          <a:p>
            <a:pPr algn="ctr" rtl="1"/>
            <a:r>
              <a:rPr lang="ar-IQ" sz="2400" b="1" dirty="0">
                <a:effectLst/>
                <a:ea typeface="DengXian" panose="02010600030101010101" pitchFamily="2" charset="-122"/>
                <a:cs typeface="Simplified Arabic" panose="02020603050405020304" pitchFamily="18" charset="-78"/>
              </a:rPr>
              <a:t>أستاذة المادة</a:t>
            </a:r>
            <a:endParaRPr lang="en-US" sz="2400" dirty="0"/>
          </a:p>
        </p:txBody>
      </p:sp>
      <p:sp>
        <p:nvSpPr>
          <p:cNvPr id="6" name="TextBox 5">
            <a:extLst>
              <a:ext uri="{FF2B5EF4-FFF2-40B4-BE49-F238E27FC236}">
                <a16:creationId xmlns:a16="http://schemas.microsoft.com/office/drawing/2014/main" id="{563FC1B2-5C58-2C2C-EC3D-EC566901102E}"/>
              </a:ext>
            </a:extLst>
          </p:cNvPr>
          <p:cNvSpPr txBox="1"/>
          <p:nvPr/>
        </p:nvSpPr>
        <p:spPr>
          <a:xfrm>
            <a:off x="4366260" y="3198167"/>
            <a:ext cx="4577080" cy="461665"/>
          </a:xfrm>
          <a:prstGeom prst="rect">
            <a:avLst/>
          </a:prstGeom>
          <a:noFill/>
        </p:spPr>
        <p:txBody>
          <a:bodyPr wrap="square">
            <a:spAutoFit/>
          </a:bodyPr>
          <a:lstStyle/>
          <a:p>
            <a:pPr algn="ctr" rtl="1"/>
            <a:r>
              <a:rPr lang="ar-IQ" sz="2400" b="1" dirty="0">
                <a:ea typeface="DengXian" panose="02010600030101010101" pitchFamily="2" charset="-122"/>
                <a:cs typeface="Simplified Arabic" panose="02020603050405020304" pitchFamily="18" charset="-78"/>
              </a:rPr>
              <a:t>أ. م. د. إيناس</a:t>
            </a:r>
            <a:r>
              <a:rPr lang="ar-SA" b="1" dirty="0"/>
              <a:t> </a:t>
            </a:r>
            <a:r>
              <a:rPr lang="ar-SA" sz="2400" b="1" dirty="0"/>
              <a:t>عبد الرحمن</a:t>
            </a:r>
            <a:endParaRPr lang="en-US" sz="2400" dirty="0"/>
          </a:p>
        </p:txBody>
      </p:sp>
      <p:sp>
        <p:nvSpPr>
          <p:cNvPr id="9" name="TextBox 8">
            <a:extLst>
              <a:ext uri="{FF2B5EF4-FFF2-40B4-BE49-F238E27FC236}">
                <a16:creationId xmlns:a16="http://schemas.microsoft.com/office/drawing/2014/main" id="{E5B1CA9E-2783-55F4-4838-FD616BBC40A4}"/>
              </a:ext>
            </a:extLst>
          </p:cNvPr>
          <p:cNvSpPr txBox="1"/>
          <p:nvPr/>
        </p:nvSpPr>
        <p:spPr>
          <a:xfrm>
            <a:off x="5151120" y="5366881"/>
            <a:ext cx="3223260" cy="461665"/>
          </a:xfrm>
          <a:prstGeom prst="rect">
            <a:avLst/>
          </a:prstGeom>
          <a:noFill/>
        </p:spPr>
        <p:txBody>
          <a:bodyPr wrap="square">
            <a:spAutoFit/>
          </a:bodyPr>
          <a:lstStyle/>
          <a:p>
            <a:pPr algn="ctr" rtl="1"/>
            <a:r>
              <a:rPr lang="ar-IQ" sz="2400" b="1" dirty="0">
                <a:effectLst/>
                <a:ea typeface="DengXian" panose="02010600030101010101" pitchFamily="2" charset="-122"/>
                <a:cs typeface="Simplified Arabic" panose="02020603050405020304" pitchFamily="18" charset="-78"/>
              </a:rPr>
              <a:t>2026م</a:t>
            </a:r>
            <a:endParaRPr lang="en-US" sz="2400" dirty="0"/>
          </a:p>
        </p:txBody>
      </p:sp>
      <p:sp>
        <p:nvSpPr>
          <p:cNvPr id="2" name="TextBox 1">
            <a:extLst>
              <a:ext uri="{FF2B5EF4-FFF2-40B4-BE49-F238E27FC236}">
                <a16:creationId xmlns:a16="http://schemas.microsoft.com/office/drawing/2014/main" id="{679EAD48-C7D5-4655-9CDD-D06CE8AC6D06}"/>
              </a:ext>
            </a:extLst>
          </p:cNvPr>
          <p:cNvSpPr txBox="1"/>
          <p:nvPr/>
        </p:nvSpPr>
        <p:spPr>
          <a:xfrm>
            <a:off x="4366260" y="4051691"/>
            <a:ext cx="4577080" cy="461665"/>
          </a:xfrm>
          <a:prstGeom prst="rect">
            <a:avLst/>
          </a:prstGeom>
          <a:noFill/>
        </p:spPr>
        <p:txBody>
          <a:bodyPr wrap="square">
            <a:spAutoFit/>
          </a:bodyPr>
          <a:lstStyle/>
          <a:p>
            <a:pPr algn="ctr" rtl="1"/>
            <a:r>
              <a:rPr lang="ar-IQ" sz="2400" b="1" dirty="0">
                <a:solidFill>
                  <a:srgbClr val="C00000"/>
                </a:solidFill>
                <a:ea typeface="DengXian" panose="02010600030101010101" pitchFamily="2" charset="-122"/>
              </a:rPr>
              <a:t>المرحلة الثالثة – قسم اللغة العربية</a:t>
            </a:r>
            <a:endParaRPr lang="en-US" sz="2400" dirty="0">
              <a:solidFill>
                <a:srgbClr val="C00000"/>
              </a:solidFill>
            </a:endParaRPr>
          </a:p>
        </p:txBody>
      </p:sp>
    </p:spTree>
    <p:extLst>
      <p:ext uri="{BB962C8B-B14F-4D97-AF65-F5344CB8AC3E}">
        <p14:creationId xmlns:p14="http://schemas.microsoft.com/office/powerpoint/2010/main" val="461464986"/>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C0FE7-BE40-B08F-1452-BBB7274F10C4}"/>
              </a:ext>
            </a:extLst>
          </p:cNvPr>
          <p:cNvSpPr>
            <a:spLocks noGrp="1"/>
          </p:cNvSpPr>
          <p:nvPr>
            <p:ph type="title"/>
          </p:nvPr>
        </p:nvSpPr>
        <p:spPr>
          <a:xfrm>
            <a:off x="3210560" y="915337"/>
            <a:ext cx="4765040" cy="1303867"/>
          </a:xfrm>
        </p:spPr>
        <p:txBody>
          <a:bodyPr>
            <a:normAutofit/>
          </a:bodyPr>
          <a:lstStyle/>
          <a:p>
            <a:r>
              <a:rPr lang="ar-IQ" sz="4800" b="1" dirty="0">
                <a:solidFill>
                  <a:srgbClr val="FF0000"/>
                </a:solidFill>
              </a:rPr>
              <a:t>ابن زيدون</a:t>
            </a:r>
            <a:endParaRPr lang="en-US" sz="4800" b="1" dirty="0">
              <a:solidFill>
                <a:srgbClr val="FF0000"/>
              </a:solidFill>
            </a:endParaRPr>
          </a:p>
        </p:txBody>
      </p:sp>
      <p:sp>
        <p:nvSpPr>
          <p:cNvPr id="3" name="Content Placeholder 2">
            <a:extLst>
              <a:ext uri="{FF2B5EF4-FFF2-40B4-BE49-F238E27FC236}">
                <a16:creationId xmlns:a16="http://schemas.microsoft.com/office/drawing/2014/main" id="{E8E8BDA7-0B92-2529-799E-D54FF2705280}"/>
              </a:ext>
            </a:extLst>
          </p:cNvPr>
          <p:cNvSpPr>
            <a:spLocks noGrp="1"/>
          </p:cNvSpPr>
          <p:nvPr>
            <p:ph idx="1"/>
          </p:nvPr>
        </p:nvSpPr>
        <p:spPr/>
        <p:txBody>
          <a:bodyPr>
            <a:normAutofit fontScale="92500" lnSpcReduction="20000"/>
          </a:bodyPr>
          <a:lstStyle/>
          <a:p>
            <a:pPr marL="0" indent="0" algn="justLow" rtl="1">
              <a:lnSpc>
                <a:spcPct val="150000"/>
              </a:lnSpc>
              <a:spcAft>
                <a:spcPts val="1000"/>
              </a:spcAft>
              <a:buNone/>
            </a:pPr>
            <a:r>
              <a:rPr lang="ar-SA" sz="2400"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هو</a:t>
            </a:r>
            <a:r>
              <a:rPr lang="ar-SA" sz="2400" b="1" kern="100" dirty="0">
                <a:effectLst/>
                <a:latin typeface="Calibri" panose="020F0502020204030204" pitchFamily="34" charset="0"/>
                <a:ea typeface="DengXian" panose="02010600030101010101" pitchFamily="2" charset="-122"/>
                <a:cs typeface="Times New Roman" panose="02020603050405020304" pitchFamily="18" charset="0"/>
              </a:rPr>
              <a:t> أحمد بن عبد الله بن زيدون المخزومي، </a:t>
            </a:r>
            <a:r>
              <a:rPr lang="ar-SA" sz="2400"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ولد</a:t>
            </a:r>
            <a:r>
              <a:rPr lang="ar-SA" sz="2400" b="1" kern="100" dirty="0">
                <a:effectLst/>
                <a:latin typeface="Calibri" panose="020F0502020204030204" pitchFamily="34" charset="0"/>
                <a:ea typeface="DengXian" panose="02010600030101010101" pitchFamily="2" charset="-122"/>
                <a:cs typeface="Times New Roman" panose="02020603050405020304" pitchFamily="18" charset="0"/>
              </a:rPr>
              <a:t> في قرطبة سنة (394هـ) لأسرة عريقة له باع في سياسة الدولة، </a:t>
            </a:r>
            <a:r>
              <a:rPr lang="ar-SA" sz="2400"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وأبوه</a:t>
            </a:r>
            <a:r>
              <a:rPr lang="ar-SA" sz="2400" b="1" kern="100" dirty="0">
                <a:effectLst/>
                <a:latin typeface="Calibri" panose="020F0502020204030204" pitchFamily="34" charset="0"/>
                <a:ea typeface="DengXian" panose="02010600030101010101" pitchFamily="2" charset="-122"/>
                <a:cs typeface="Times New Roman" panose="02020603050405020304" pitchFamily="18" charset="0"/>
              </a:rPr>
              <a:t> كان وزيراً كان رجل دولة وسياسة، وكان ناثراً. </a:t>
            </a:r>
            <a:r>
              <a:rPr lang="ar-SA" sz="2400"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اشتهر</a:t>
            </a:r>
            <a:r>
              <a:rPr lang="ar-SA" sz="2400" b="1" kern="100" dirty="0">
                <a:effectLst/>
                <a:latin typeface="Calibri" panose="020F0502020204030204" pitchFamily="34" charset="0"/>
                <a:ea typeface="DengXian" panose="02010600030101010101" pitchFamily="2" charset="-122"/>
                <a:cs typeface="Times New Roman" panose="02020603050405020304" pitchFamily="18" charset="0"/>
              </a:rPr>
              <a:t> بقصة حبه للأميرة </a:t>
            </a:r>
            <a:r>
              <a:rPr lang="ar-SA" sz="24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ولادة بنت المستكفي</a:t>
            </a:r>
            <a:r>
              <a:rPr lang="ar-SA" sz="2400" b="1" kern="100" dirty="0">
                <a:effectLst/>
                <a:latin typeface="Calibri" panose="020F0502020204030204" pitchFamily="34" charset="0"/>
                <a:ea typeface="DengXian" panose="02010600030101010101" pitchFamily="2" charset="-122"/>
                <a:cs typeface="Times New Roman" panose="02020603050405020304" pitchFamily="18" charset="0"/>
              </a:rPr>
              <a:t>، </a:t>
            </a:r>
            <a:r>
              <a:rPr lang="ar-SA" sz="2400" b="1" kern="100" dirty="0">
                <a:solidFill>
                  <a:srgbClr val="008000"/>
                </a:solidFill>
                <a:effectLst/>
                <a:latin typeface="Calibri" panose="020F0502020204030204" pitchFamily="34" charset="0"/>
                <a:ea typeface="DengXian" panose="02010600030101010101" pitchFamily="2" charset="-122"/>
                <a:cs typeface="Times New Roman" panose="02020603050405020304" pitchFamily="18" charset="0"/>
              </a:rPr>
              <a:t>وقصيدته النونية </a:t>
            </a:r>
            <a:r>
              <a:rPr lang="ar-SA" sz="2400" b="1" kern="100" dirty="0">
                <a:effectLst/>
                <a:latin typeface="Calibri" panose="020F0502020204030204" pitchFamily="34" charset="0"/>
                <a:ea typeface="DengXian" panose="02010600030101010101" pitchFamily="2" charset="-122"/>
                <a:cs typeface="Times New Roman" panose="02020603050405020304" pitchFamily="18" charset="0"/>
              </a:rPr>
              <a:t>الخالدة تنوعت </a:t>
            </a:r>
            <a:r>
              <a:rPr lang="ar-SA" sz="2400"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أغراضه</a:t>
            </a:r>
            <a:r>
              <a:rPr lang="ar-SA" sz="2400" b="1" kern="100" dirty="0">
                <a:effectLst/>
                <a:latin typeface="Calibri" panose="020F0502020204030204" pitchFamily="34" charset="0"/>
                <a:ea typeface="DengXian" panose="02010600030101010101" pitchFamily="2" charset="-122"/>
                <a:cs typeface="Times New Roman" panose="02020603050405020304" pitchFamily="18" charset="0"/>
              </a:rPr>
              <a:t> بين غزل هجاء، ومديح. </a:t>
            </a:r>
            <a:r>
              <a:rPr lang="ar-SA" sz="2400"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توفي</a:t>
            </a:r>
            <a:r>
              <a:rPr lang="ar-SA" sz="2400" b="1" kern="100" dirty="0">
                <a:effectLst/>
                <a:latin typeface="Calibri" panose="020F0502020204030204" pitchFamily="34" charset="0"/>
                <a:ea typeface="DengXian" panose="02010600030101010101" pitchFamily="2" charset="-122"/>
                <a:cs typeface="Times New Roman" panose="02020603050405020304" pitchFamily="18" charset="0"/>
              </a:rPr>
              <a:t> سنة (463هـ).</a:t>
            </a:r>
            <a:endParaRPr lang="en-US" sz="1600" b="1" kern="100" dirty="0">
              <a:effectLst/>
              <a:latin typeface="Calibri" panose="020F0502020204030204" pitchFamily="34" charset="0"/>
              <a:ea typeface="DengXian" panose="02010600030101010101" pitchFamily="2" charset="-122"/>
              <a:cs typeface="Arial" panose="020B0604020202020204" pitchFamily="34" charset="0"/>
            </a:endParaRPr>
          </a:p>
          <a:p>
            <a:pPr marL="0" indent="0" algn="justLow" rtl="1">
              <a:lnSpc>
                <a:spcPct val="150000"/>
              </a:lnSpc>
              <a:spcAft>
                <a:spcPts val="1000"/>
              </a:spcAft>
              <a:buNone/>
            </a:pPr>
            <a:r>
              <a:rPr lang="ar-SA" sz="2400" b="1" kern="100" dirty="0">
                <a:effectLst/>
                <a:latin typeface="Calibri" panose="020F0502020204030204" pitchFamily="34" charset="0"/>
                <a:ea typeface="DengXian" panose="02010600030101010101" pitchFamily="2" charset="-122"/>
                <a:cs typeface="Times New Roman" panose="02020603050405020304" pitchFamily="18" charset="0"/>
              </a:rPr>
              <a:t>من أهم </a:t>
            </a:r>
            <a:r>
              <a:rPr lang="ar-SA" sz="24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مؤلفاته</a:t>
            </a:r>
            <a:r>
              <a:rPr lang="ar-SA" sz="2400" b="1" kern="100" dirty="0">
                <a:effectLst/>
                <a:latin typeface="Calibri" panose="020F0502020204030204" pitchFamily="34" charset="0"/>
                <a:ea typeface="DengXian" panose="02010600030101010101" pitchFamily="2" charset="-122"/>
                <a:cs typeface="Times New Roman" panose="02020603050405020304" pitchFamily="18" charset="0"/>
              </a:rPr>
              <a:t> (ديوانه كاملا) وعنده </a:t>
            </a:r>
            <a:r>
              <a:rPr lang="ar-SA" sz="24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رسائل نثرية</a:t>
            </a:r>
            <a:r>
              <a:rPr lang="ar-SA" sz="2400" b="1" kern="100" dirty="0">
                <a:effectLst/>
                <a:latin typeface="Calibri" panose="020F0502020204030204" pitchFamily="34" charset="0"/>
                <a:ea typeface="DengXian" panose="02010600030101010101" pitchFamily="2" charset="-122"/>
                <a:cs typeface="Times New Roman" panose="02020603050405020304" pitchFamily="18" charset="0"/>
              </a:rPr>
              <a:t>، (الرسالة الجديّة)، (والرسالة الهزلية).</a:t>
            </a:r>
            <a:endParaRPr lang="en-US" sz="1600" b="1" kern="100" dirty="0">
              <a:effectLst/>
              <a:latin typeface="Calibri" panose="020F0502020204030204" pitchFamily="34" charset="0"/>
              <a:ea typeface="DengXian" panose="02010600030101010101" pitchFamily="2" charset="-122"/>
              <a:cs typeface="Arial" panose="020B0604020202020204" pitchFamily="34" charset="0"/>
            </a:endParaRPr>
          </a:p>
        </p:txBody>
      </p:sp>
      <p:pic>
        <p:nvPicPr>
          <p:cNvPr id="7" name="Picture 6">
            <a:extLst>
              <a:ext uri="{FF2B5EF4-FFF2-40B4-BE49-F238E27FC236}">
                <a16:creationId xmlns:a16="http://schemas.microsoft.com/office/drawing/2014/main" id="{42A2F350-398C-9817-8711-4A8568D5C7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904" y="579210"/>
            <a:ext cx="2109216" cy="1734820"/>
          </a:xfrm>
          <a:prstGeom prst="rect">
            <a:avLst/>
          </a:prstGeom>
        </p:spPr>
      </p:pic>
    </p:spTree>
    <p:extLst>
      <p:ext uri="{BB962C8B-B14F-4D97-AF65-F5344CB8AC3E}">
        <p14:creationId xmlns:p14="http://schemas.microsoft.com/office/powerpoint/2010/main" val="4048574709"/>
      </p:ext>
    </p:extLst>
  </p:cSld>
  <p:clrMapOvr>
    <a:masterClrMapping/>
  </p:clrMapOvr>
  <p:transition spd="slow">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A3C94D-C5CF-9D68-23A2-236CE561FC18}"/>
              </a:ext>
            </a:extLst>
          </p:cNvPr>
          <p:cNvSpPr txBox="1"/>
          <p:nvPr/>
        </p:nvSpPr>
        <p:spPr>
          <a:xfrm>
            <a:off x="944880" y="530587"/>
            <a:ext cx="7203440" cy="2453877"/>
          </a:xfrm>
          <a:prstGeom prst="rect">
            <a:avLst/>
          </a:prstGeom>
          <a:noFill/>
        </p:spPr>
        <p:txBody>
          <a:bodyPr wrap="square">
            <a:spAutoFit/>
          </a:bodyPr>
          <a:lstStyle/>
          <a:p>
            <a:pPr algn="justLow" rtl="1">
              <a:lnSpc>
                <a:spcPct val="150000"/>
              </a:lnSpc>
              <a:spcAft>
                <a:spcPts val="1000"/>
              </a:spcAft>
              <a:buNone/>
            </a:pPr>
            <a:r>
              <a:rPr lang="ar-SA"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قسم</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شوقي ضيف </a:t>
            </a:r>
            <a:r>
              <a:rPr lang="ar-SA" sz="2000"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مراحل حب </a:t>
            </a:r>
            <a:r>
              <a:rPr lang="ar-SA" sz="2000" b="1" kern="100" dirty="0" err="1">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إبن</a:t>
            </a:r>
            <a:r>
              <a:rPr lang="ar-SA" sz="2000"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 زيدون </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لولادة لثلاث مراحل: </a:t>
            </a:r>
            <a:endParaRPr lang="en-US" sz="1400" b="1" kern="100" dirty="0">
              <a:effectLst/>
              <a:latin typeface="Calibri" panose="020F0502020204030204" pitchFamily="34" charset="0"/>
              <a:ea typeface="DengXian" panose="02010600030101010101" pitchFamily="2" charset="-122"/>
              <a:cs typeface="Arial" panose="020B0604020202020204" pitchFamily="34" charset="0"/>
            </a:endParaRPr>
          </a:p>
          <a:p>
            <a:pPr algn="ctr" rtl="1">
              <a:spcAft>
                <a:spcPts val="1000"/>
              </a:spcAft>
              <a:buNone/>
            </a:pPr>
            <a:r>
              <a:rPr lang="ar-SA"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نعيم، وشقاء، ويأس</a:t>
            </a:r>
            <a:endParaRPr lang="en-US" sz="1400" b="1" kern="100" dirty="0">
              <a:solidFill>
                <a:srgbClr val="FF0000"/>
              </a:solidFill>
              <a:effectLst/>
              <a:latin typeface="Calibri" panose="020F0502020204030204" pitchFamily="34" charset="0"/>
              <a:ea typeface="DengXian" panose="02010600030101010101" pitchFamily="2" charset="-122"/>
              <a:cs typeface="Arial" panose="020B0604020202020204" pitchFamily="34" charset="0"/>
            </a:endParaRPr>
          </a:p>
          <a:p>
            <a:pPr algn="justLow" rtl="1">
              <a:lnSpc>
                <a:spcPct val="150000"/>
              </a:lnSpc>
              <a:spcAft>
                <a:spcPts val="1000"/>
              </a:spcAft>
              <a:buNone/>
            </a:pP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وتمثل نونيته أروع قصائده في المرحلة الثانية، وكتبها تعبيراً عن حزنه الشديد وألمه العميق لفراق محبوبته ولادة بنت المستكفي، بعدما تبدلت قصة حبهما العاصفة إلى شتات، مستعطفاً إياها ومستذكراً أيامهما الجميلة في قرطبة، يقول فيها:</a:t>
            </a:r>
            <a:endParaRPr lang="en-US" sz="1400" b="1" kern="100" dirty="0">
              <a:effectLst/>
              <a:latin typeface="Calibri" panose="020F0502020204030204" pitchFamily="34" charset="0"/>
              <a:ea typeface="DengXian" panose="02010600030101010101" pitchFamily="2" charset="-122"/>
              <a:cs typeface="Arial" panose="020B0604020202020204" pitchFamily="34" charset="0"/>
            </a:endParaRPr>
          </a:p>
        </p:txBody>
      </p:sp>
      <p:graphicFrame>
        <p:nvGraphicFramePr>
          <p:cNvPr id="4" name="Table 3">
            <a:extLst>
              <a:ext uri="{FF2B5EF4-FFF2-40B4-BE49-F238E27FC236}">
                <a16:creationId xmlns:a16="http://schemas.microsoft.com/office/drawing/2014/main" id="{74EE104F-C51A-9291-3C29-EF4C9FDB654E}"/>
              </a:ext>
            </a:extLst>
          </p:cNvPr>
          <p:cNvGraphicFramePr>
            <a:graphicFrameLocks noGrp="1"/>
          </p:cNvGraphicFramePr>
          <p:nvPr>
            <p:extLst>
              <p:ext uri="{D42A27DB-BD31-4B8C-83A1-F6EECF244321}">
                <p14:modId xmlns:p14="http://schemas.microsoft.com/office/powerpoint/2010/main" val="1808079599"/>
              </p:ext>
            </p:extLst>
          </p:nvPr>
        </p:nvGraphicFramePr>
        <p:xfrm>
          <a:off x="1076959" y="3331451"/>
          <a:ext cx="7071361" cy="2682240"/>
        </p:xfrm>
        <a:graphic>
          <a:graphicData uri="http://schemas.openxmlformats.org/drawingml/2006/table">
            <a:tbl>
              <a:tblPr rtl="1" firstRow="1" firstCol="1" bandRow="1"/>
              <a:tblGrid>
                <a:gridCol w="3206661">
                  <a:extLst>
                    <a:ext uri="{9D8B030D-6E8A-4147-A177-3AD203B41FA5}">
                      <a16:colId xmlns:a16="http://schemas.microsoft.com/office/drawing/2014/main" val="3373212866"/>
                    </a:ext>
                  </a:extLst>
                </a:gridCol>
                <a:gridCol w="845564">
                  <a:extLst>
                    <a:ext uri="{9D8B030D-6E8A-4147-A177-3AD203B41FA5}">
                      <a16:colId xmlns:a16="http://schemas.microsoft.com/office/drawing/2014/main" val="252983074"/>
                    </a:ext>
                  </a:extLst>
                </a:gridCol>
                <a:gridCol w="3019136">
                  <a:extLst>
                    <a:ext uri="{9D8B030D-6E8A-4147-A177-3AD203B41FA5}">
                      <a16:colId xmlns:a16="http://schemas.microsoft.com/office/drawing/2014/main" val="3873448040"/>
                    </a:ext>
                  </a:extLst>
                </a:gridCol>
              </a:tblGrid>
              <a:tr h="414020">
                <a:tc>
                  <a:txBody>
                    <a:bodyPr/>
                    <a:lstStyle/>
                    <a:p>
                      <a:pPr algn="justLow" rtl="1">
                        <a:lnSpc>
                          <a:spcPct val="100000"/>
                        </a:lnSpc>
                        <a:spcAft>
                          <a:spcPts val="1000"/>
                        </a:spcAft>
                        <a:buNone/>
                      </a:pPr>
                      <a:r>
                        <a:rPr lang="ar-SA" sz="2000" b="1" kern="0" dirty="0">
                          <a:effectLst/>
                          <a:latin typeface="Calibri" panose="020F0502020204030204" pitchFamily="34" charset="0"/>
                          <a:ea typeface="Times New Roman" panose="02020603050405020304" pitchFamily="18" charset="0"/>
                          <a:cs typeface="Times New Roman" panose="02020603050405020304" pitchFamily="18" charset="0"/>
                        </a:rPr>
                        <a:t>أضحى الثنائي بديلاً مِن تَدانينا </a:t>
                      </a:r>
                      <a:br>
                        <a:rPr lang="ar-SA" sz="2000" b="1" kern="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40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noFill/>
                  </a:tcPr>
                </a:tc>
                <a:tc>
                  <a:txBody>
                    <a:bodyPr/>
                    <a:lstStyle/>
                    <a:p>
                      <a:pPr algn="justLow" rtl="1">
                        <a:lnSpc>
                          <a:spcPct val="100000"/>
                        </a:lnSpc>
                        <a:spcAft>
                          <a:spcPts val="1000"/>
                        </a:spcAft>
                        <a:buNone/>
                      </a:pPr>
                      <a:r>
                        <a:rPr lang="ar-SA" sz="2000" b="1" ker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noFill/>
                  </a:tcPr>
                </a:tc>
                <a:tc>
                  <a:txBody>
                    <a:bodyPr/>
                    <a:lstStyle/>
                    <a:p>
                      <a:pPr algn="justLow" rtl="1">
                        <a:lnSpc>
                          <a:spcPct val="100000"/>
                        </a:lnSpc>
                        <a:spcAft>
                          <a:spcPts val="1000"/>
                        </a:spcAft>
                        <a:buNone/>
                      </a:pPr>
                      <a:r>
                        <a:rPr lang="ar-SA" sz="2000" b="1" kern="0">
                          <a:effectLst/>
                          <a:latin typeface="Calibri" panose="020F0502020204030204" pitchFamily="34" charset="0"/>
                          <a:ea typeface="Times New Roman" panose="02020603050405020304" pitchFamily="18" charset="0"/>
                          <a:cs typeface="Times New Roman" panose="02020603050405020304" pitchFamily="18" charset="0"/>
                        </a:rPr>
                        <a:t>وَنَابَ عَن طيب لقيانا تجافينا</a:t>
                      </a:r>
                      <a:br>
                        <a:rPr lang="ar-SA" sz="2000" kern="0">
                          <a:effectLst/>
                          <a:latin typeface="Calibri" panose="020F0502020204030204" pitchFamily="34" charset="0"/>
                          <a:ea typeface="Times New Roman" panose="02020603050405020304" pitchFamily="18" charset="0"/>
                          <a:cs typeface="Times New Roman" panose="02020603050405020304" pitchFamily="18" charset="0"/>
                        </a:rPr>
                      </a:b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815614007"/>
                  </a:ext>
                </a:extLst>
              </a:tr>
              <a:tr h="414020">
                <a:tc>
                  <a:txBody>
                    <a:bodyPr/>
                    <a:lstStyle/>
                    <a:p>
                      <a:pPr algn="justLow" rtl="1">
                        <a:lnSpc>
                          <a:spcPct val="100000"/>
                        </a:lnSpc>
                        <a:spcAft>
                          <a:spcPts val="1000"/>
                        </a:spcAft>
                        <a:buNone/>
                      </a:pPr>
                      <a:r>
                        <a:rPr lang="ar-SA" sz="2000" b="1" kern="0" dirty="0">
                          <a:effectLst/>
                          <a:latin typeface="Calibri" panose="020F0502020204030204" pitchFamily="34" charset="0"/>
                          <a:ea typeface="Times New Roman" panose="02020603050405020304" pitchFamily="18" charset="0"/>
                          <a:cs typeface="Times New Roman" panose="02020603050405020304" pitchFamily="18" charset="0"/>
                        </a:rPr>
                        <a:t>أَنَّ الزَمانَ الَّذي مازالَ يُضحِكُنا </a:t>
                      </a:r>
                      <a:br>
                        <a:rPr lang="ar-SA" sz="2000" b="1" kern="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40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noFill/>
                  </a:tcPr>
                </a:tc>
                <a:tc>
                  <a:txBody>
                    <a:bodyPr/>
                    <a:lstStyle/>
                    <a:p>
                      <a:pPr algn="justLow" rtl="1">
                        <a:lnSpc>
                          <a:spcPct val="100000"/>
                        </a:lnSpc>
                        <a:spcAft>
                          <a:spcPts val="1000"/>
                        </a:spcAft>
                        <a:buNone/>
                      </a:pPr>
                      <a:r>
                        <a:rPr lang="ar-SA" sz="2000" b="1" ker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noFill/>
                  </a:tcPr>
                </a:tc>
                <a:tc>
                  <a:txBody>
                    <a:bodyPr/>
                    <a:lstStyle/>
                    <a:p>
                      <a:pPr algn="justLow" rtl="1">
                        <a:lnSpc>
                          <a:spcPct val="100000"/>
                        </a:lnSpc>
                        <a:spcAft>
                          <a:spcPts val="1000"/>
                        </a:spcAft>
                        <a:buNone/>
                      </a:pPr>
                      <a:r>
                        <a:rPr lang="ar-SA" sz="2000" b="1" kern="0">
                          <a:effectLst/>
                          <a:latin typeface="Calibri" panose="020F0502020204030204" pitchFamily="34" charset="0"/>
                          <a:ea typeface="Times New Roman" panose="02020603050405020304" pitchFamily="18" charset="0"/>
                          <a:cs typeface="Times New Roman" panose="02020603050405020304" pitchFamily="18" charset="0"/>
                        </a:rPr>
                        <a:t>أنساً بِقُربِهِمُ قَد عادَ يُبكينا</a:t>
                      </a:r>
                      <a:br>
                        <a:rPr lang="ar-SA" sz="2000" kern="0">
                          <a:effectLst/>
                          <a:latin typeface="Calibri" panose="020F0502020204030204" pitchFamily="34" charset="0"/>
                          <a:ea typeface="Times New Roman" panose="02020603050405020304" pitchFamily="18" charset="0"/>
                          <a:cs typeface="Times New Roman" panose="02020603050405020304" pitchFamily="18" charset="0"/>
                        </a:rPr>
                      </a:b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2673227622"/>
                  </a:ext>
                </a:extLst>
              </a:tr>
              <a:tr h="414020">
                <a:tc>
                  <a:txBody>
                    <a:bodyPr/>
                    <a:lstStyle/>
                    <a:p>
                      <a:pPr algn="justLow" rtl="1">
                        <a:lnSpc>
                          <a:spcPct val="100000"/>
                        </a:lnSpc>
                        <a:spcAft>
                          <a:spcPts val="1000"/>
                        </a:spcAft>
                        <a:buNone/>
                      </a:pPr>
                      <a:r>
                        <a:rPr lang="ar-SA" sz="2000" b="1" kern="0" dirty="0">
                          <a:effectLst/>
                          <a:latin typeface="Calibri" panose="020F0502020204030204" pitchFamily="34" charset="0"/>
                          <a:ea typeface="Times New Roman" panose="02020603050405020304" pitchFamily="18" charset="0"/>
                          <a:cs typeface="Times New Roman" panose="02020603050405020304" pitchFamily="18" charset="0"/>
                        </a:rPr>
                        <a:t>غيظ العدا من تَساقِينا الهَوى فَدَعَوا</a:t>
                      </a:r>
                      <a:br>
                        <a:rPr lang="ar-SA" sz="2000" b="1" kern="0" dirty="0">
                          <a:effectLst/>
                          <a:latin typeface="Calibri" panose="020F0502020204030204" pitchFamily="34" charset="0"/>
                          <a:ea typeface="Times New Roman" panose="02020603050405020304" pitchFamily="18" charset="0"/>
                          <a:cs typeface="Times New Roman" panose="02020603050405020304" pitchFamily="18" charset="0"/>
                        </a:rPr>
                      </a:br>
                      <a:r>
                        <a:rPr lang="ar-SA" sz="2000" b="1" kern="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noFill/>
                  </a:tcPr>
                </a:tc>
                <a:tc>
                  <a:txBody>
                    <a:bodyPr/>
                    <a:lstStyle/>
                    <a:p>
                      <a:pPr algn="justLow" rtl="1">
                        <a:lnSpc>
                          <a:spcPct val="100000"/>
                        </a:lnSpc>
                        <a:spcAft>
                          <a:spcPts val="1000"/>
                        </a:spcAft>
                        <a:buNone/>
                      </a:pPr>
                      <a:r>
                        <a:rPr lang="ar-SA" sz="2000" b="1" ker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noFill/>
                  </a:tcPr>
                </a:tc>
                <a:tc>
                  <a:txBody>
                    <a:bodyPr/>
                    <a:lstStyle/>
                    <a:p>
                      <a:pPr algn="justLow" rtl="1">
                        <a:lnSpc>
                          <a:spcPct val="100000"/>
                        </a:lnSpc>
                        <a:spcAft>
                          <a:spcPts val="1000"/>
                        </a:spcAft>
                        <a:buNone/>
                      </a:pPr>
                      <a:r>
                        <a:rPr lang="ar-SA" sz="2000" b="1" kern="0">
                          <a:effectLst/>
                          <a:latin typeface="Calibri" panose="020F0502020204030204" pitchFamily="34" charset="0"/>
                          <a:ea typeface="Times New Roman" panose="02020603050405020304" pitchFamily="18" charset="0"/>
                          <a:cs typeface="Times New Roman" panose="02020603050405020304" pitchFamily="18" charset="0"/>
                        </a:rPr>
                        <a:t>بأن تَغَصَّ فَقالَ الدَهْرُ آمينا</a:t>
                      </a:r>
                      <a:br>
                        <a:rPr lang="ar-SA" sz="2000" kern="0">
                          <a:effectLst/>
                          <a:latin typeface="Calibri" panose="020F0502020204030204" pitchFamily="34" charset="0"/>
                          <a:ea typeface="Times New Roman" panose="02020603050405020304" pitchFamily="18" charset="0"/>
                          <a:cs typeface="Times New Roman" panose="02020603050405020304" pitchFamily="18" charset="0"/>
                        </a:rPr>
                      </a:b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1912863628"/>
                  </a:ext>
                </a:extLst>
              </a:tr>
              <a:tr h="414020">
                <a:tc>
                  <a:txBody>
                    <a:bodyPr/>
                    <a:lstStyle/>
                    <a:p>
                      <a:pPr algn="justLow" rtl="1">
                        <a:lnSpc>
                          <a:spcPct val="100000"/>
                        </a:lnSpc>
                        <a:spcAft>
                          <a:spcPts val="1000"/>
                        </a:spcAft>
                        <a:buNone/>
                      </a:pPr>
                      <a:r>
                        <a:rPr lang="ar-SA" sz="2000" b="1" kern="0">
                          <a:effectLst/>
                          <a:latin typeface="Calibri" panose="020F0502020204030204" pitchFamily="34" charset="0"/>
                          <a:ea typeface="Times New Roman" panose="02020603050405020304" pitchFamily="18" charset="0"/>
                          <a:cs typeface="Times New Roman" panose="02020603050405020304" pitchFamily="18" charset="0"/>
                        </a:rPr>
                        <a:t>وَقَد نَكونُ وَمَا يُحْشَى تَفَرَّقُنا</a:t>
                      </a:r>
                      <a:br>
                        <a:rPr lang="ar-SA" sz="2000" kern="0">
                          <a:effectLst/>
                          <a:latin typeface="Calibri" panose="020F0502020204030204" pitchFamily="34" charset="0"/>
                          <a:ea typeface="Times New Roman" panose="02020603050405020304" pitchFamily="18" charset="0"/>
                          <a:cs typeface="Times New Roman" panose="02020603050405020304" pitchFamily="18" charset="0"/>
                        </a:rPr>
                      </a:b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noFill/>
                  </a:tcPr>
                </a:tc>
                <a:tc>
                  <a:txBody>
                    <a:bodyPr/>
                    <a:lstStyle/>
                    <a:p>
                      <a:pPr algn="justLow" rtl="1">
                        <a:lnSpc>
                          <a:spcPct val="100000"/>
                        </a:lnSpc>
                        <a:spcAft>
                          <a:spcPts val="1000"/>
                        </a:spcAft>
                        <a:buNone/>
                      </a:pPr>
                      <a:r>
                        <a:rPr lang="ar-SA" sz="2000" ker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noFill/>
                  </a:tcPr>
                </a:tc>
                <a:tc>
                  <a:txBody>
                    <a:bodyPr/>
                    <a:lstStyle/>
                    <a:p>
                      <a:pPr algn="justLow" rtl="1">
                        <a:lnSpc>
                          <a:spcPct val="100000"/>
                        </a:lnSpc>
                        <a:spcAft>
                          <a:spcPts val="1000"/>
                        </a:spcAft>
                        <a:buNone/>
                      </a:pPr>
                      <a:r>
                        <a:rPr lang="ar-SA" sz="2000" b="1" kern="0">
                          <a:effectLst/>
                          <a:latin typeface="Calibri" panose="020F0502020204030204" pitchFamily="34" charset="0"/>
                          <a:ea typeface="Times New Roman" panose="02020603050405020304" pitchFamily="18" charset="0"/>
                          <a:cs typeface="Times New Roman" panose="02020603050405020304" pitchFamily="18" charset="0"/>
                        </a:rPr>
                        <a:t>فَاليَومَ نَحنُ وَما يُرجى تلاقينا</a:t>
                      </a:r>
                      <a:br>
                        <a:rPr lang="ar-SA" sz="2000" kern="0">
                          <a:effectLst/>
                          <a:latin typeface="Calibri" panose="020F0502020204030204" pitchFamily="34" charset="0"/>
                          <a:ea typeface="Times New Roman" panose="02020603050405020304" pitchFamily="18" charset="0"/>
                          <a:cs typeface="Times New Roman" panose="02020603050405020304" pitchFamily="18" charset="0"/>
                        </a:rPr>
                      </a:b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2047992491"/>
                  </a:ext>
                </a:extLst>
              </a:tr>
              <a:tr h="414020">
                <a:tc>
                  <a:txBody>
                    <a:bodyPr/>
                    <a:lstStyle/>
                    <a:p>
                      <a:pPr algn="justLow" rtl="1">
                        <a:lnSpc>
                          <a:spcPct val="100000"/>
                        </a:lnSpc>
                        <a:spcAft>
                          <a:spcPts val="1000"/>
                        </a:spcAft>
                        <a:buNone/>
                      </a:pPr>
                      <a:r>
                        <a:rPr lang="ar-SA" sz="2000" b="1" kern="0">
                          <a:effectLst/>
                          <a:latin typeface="Calibri" panose="020F0502020204030204" pitchFamily="34" charset="0"/>
                          <a:ea typeface="Times New Roman" panose="02020603050405020304" pitchFamily="18" charset="0"/>
                          <a:cs typeface="Times New Roman" panose="02020603050405020304" pitchFamily="18" charset="0"/>
                        </a:rPr>
                        <a:t>نكادُ حينَ تُناجِيكُم ضَمَائِرُنا</a:t>
                      </a:r>
                      <a:br>
                        <a:rPr lang="ar-SA" sz="2000" kern="0">
                          <a:effectLst/>
                          <a:latin typeface="Calibri" panose="020F0502020204030204" pitchFamily="34" charset="0"/>
                          <a:ea typeface="Times New Roman" panose="02020603050405020304" pitchFamily="18" charset="0"/>
                          <a:cs typeface="Times New Roman" panose="02020603050405020304" pitchFamily="18" charset="0"/>
                        </a:rPr>
                      </a:b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noFill/>
                  </a:tcPr>
                </a:tc>
                <a:tc>
                  <a:txBody>
                    <a:bodyPr/>
                    <a:lstStyle/>
                    <a:p>
                      <a:pPr algn="justLow" rtl="1">
                        <a:lnSpc>
                          <a:spcPct val="100000"/>
                        </a:lnSpc>
                        <a:spcAft>
                          <a:spcPts val="1000"/>
                        </a:spcAft>
                        <a:buNone/>
                      </a:pPr>
                      <a:r>
                        <a:rPr lang="ar-SA" sz="2000" kern="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400" kern="10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noFill/>
                  </a:tcPr>
                </a:tc>
                <a:tc>
                  <a:txBody>
                    <a:bodyPr/>
                    <a:lstStyle/>
                    <a:p>
                      <a:pPr algn="justLow" rtl="1">
                        <a:lnSpc>
                          <a:spcPct val="100000"/>
                        </a:lnSpc>
                        <a:spcAft>
                          <a:spcPts val="1000"/>
                        </a:spcAft>
                        <a:buNone/>
                      </a:pPr>
                      <a:r>
                        <a:rPr lang="ar-SA" sz="2000" b="1" kern="0" dirty="0">
                          <a:effectLst/>
                          <a:latin typeface="Calibri" panose="020F0502020204030204" pitchFamily="34" charset="0"/>
                          <a:ea typeface="Times New Roman" panose="02020603050405020304" pitchFamily="18" charset="0"/>
                          <a:cs typeface="Times New Roman" panose="02020603050405020304" pitchFamily="18" charset="0"/>
                        </a:rPr>
                        <a:t>يقضي عَلَينا الأسى لولا تَأْسينا</a:t>
                      </a:r>
                      <a:br>
                        <a:rPr lang="ar-SA" sz="2000" kern="0" dirty="0">
                          <a:effectLst/>
                          <a:latin typeface="Calibri" panose="020F0502020204030204" pitchFamily="34" charset="0"/>
                          <a:ea typeface="Times New Roman" panose="02020603050405020304" pitchFamily="18" charset="0"/>
                          <a:cs typeface="Times New Roman" panose="02020603050405020304" pitchFamily="18" charset="0"/>
                        </a:rPr>
                      </a:br>
                      <a:endParaRPr lang="en-US" sz="1400" kern="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lnL>
                      <a:noFill/>
                    </a:lnL>
                    <a:lnR>
                      <a:noFill/>
                    </a:lnR>
                    <a:lnT>
                      <a:noFill/>
                    </a:lnT>
                    <a:lnB>
                      <a:noFill/>
                    </a:lnB>
                    <a:noFill/>
                  </a:tcPr>
                </a:tc>
                <a:extLst>
                  <a:ext uri="{0D108BD9-81ED-4DB2-BD59-A6C34878D82A}">
                    <a16:rowId xmlns:a16="http://schemas.microsoft.com/office/drawing/2014/main" val="3039169363"/>
                  </a:ext>
                </a:extLst>
              </a:tr>
            </a:tbl>
          </a:graphicData>
        </a:graphic>
      </p:graphicFrame>
    </p:spTree>
    <p:extLst>
      <p:ext uri="{BB962C8B-B14F-4D97-AF65-F5344CB8AC3E}">
        <p14:creationId xmlns:p14="http://schemas.microsoft.com/office/powerpoint/2010/main" val="3833890215"/>
      </p:ext>
    </p:extLst>
  </p:cSld>
  <p:clrMapOvr>
    <a:masterClrMapping/>
  </p:clrMapOvr>
  <p:transition spd="slow">
    <p:cover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44143-B6D7-A2AC-7E41-D38B69FC95F8}"/>
              </a:ext>
            </a:extLst>
          </p:cNvPr>
          <p:cNvSpPr>
            <a:spLocks noGrp="1"/>
          </p:cNvSpPr>
          <p:nvPr>
            <p:ph type="title"/>
          </p:nvPr>
        </p:nvSpPr>
        <p:spPr>
          <a:xfrm>
            <a:off x="3870960" y="915337"/>
            <a:ext cx="4104640" cy="1303867"/>
          </a:xfrm>
        </p:spPr>
        <p:txBody>
          <a:bodyPr/>
          <a:lstStyle/>
          <a:p>
            <a:r>
              <a:rPr lang="ar-IQ" b="1" dirty="0">
                <a:solidFill>
                  <a:srgbClr val="FF0000"/>
                </a:solidFill>
              </a:rPr>
              <a:t>ولادة بنت المستكفي</a:t>
            </a:r>
            <a:endParaRPr lang="en-US" b="1" dirty="0">
              <a:solidFill>
                <a:srgbClr val="FF0000"/>
              </a:solidFill>
            </a:endParaRPr>
          </a:p>
        </p:txBody>
      </p:sp>
      <p:pic>
        <p:nvPicPr>
          <p:cNvPr id="5" name="Content Placeholder 4">
            <a:extLst>
              <a:ext uri="{FF2B5EF4-FFF2-40B4-BE49-F238E27FC236}">
                <a16:creationId xmlns:a16="http://schemas.microsoft.com/office/drawing/2014/main" id="{53CDC1F3-85CA-7FF8-4E2F-92D24885A9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6514" y="504190"/>
            <a:ext cx="1934686" cy="1812290"/>
          </a:xfrm>
          <a:prstGeom prst="rect">
            <a:avLst/>
          </a:prstGeom>
        </p:spPr>
      </p:pic>
      <p:sp>
        <p:nvSpPr>
          <p:cNvPr id="7" name="TextBox 6">
            <a:extLst>
              <a:ext uri="{FF2B5EF4-FFF2-40B4-BE49-F238E27FC236}">
                <a16:creationId xmlns:a16="http://schemas.microsoft.com/office/drawing/2014/main" id="{1671B4D7-4E89-9F6A-C465-60F6C13F1AEB}"/>
              </a:ext>
            </a:extLst>
          </p:cNvPr>
          <p:cNvSpPr txBox="1"/>
          <p:nvPr/>
        </p:nvSpPr>
        <p:spPr>
          <a:xfrm>
            <a:off x="1229360" y="2479253"/>
            <a:ext cx="6644640" cy="1889620"/>
          </a:xfrm>
          <a:prstGeom prst="rect">
            <a:avLst/>
          </a:prstGeom>
          <a:noFill/>
        </p:spPr>
        <p:txBody>
          <a:bodyPr wrap="square">
            <a:spAutoFit/>
          </a:bodyPr>
          <a:lstStyle/>
          <a:p>
            <a:pPr algn="just" rtl="1">
              <a:lnSpc>
                <a:spcPct val="150000"/>
              </a:lnSpc>
              <a:spcAft>
                <a:spcPts val="1000"/>
              </a:spcAft>
              <a:buNone/>
            </a:pPr>
            <a:r>
              <a:rPr lang="ar-SA" sz="2000"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ولادة بنت المستكفي</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أميرة أندلسية، شاعرة، وأديبة </a:t>
            </a:r>
            <a:r>
              <a:rPr lang="ar-SA" sz="2000" b="1" kern="100" dirty="0" err="1">
                <a:effectLst/>
                <a:latin typeface="Calibri" panose="020F0502020204030204" pitchFamily="34" charset="0"/>
                <a:ea typeface="DengXian" panose="02010600030101010101" pitchFamily="2" charset="-122"/>
                <a:cs typeface="Times New Roman" panose="02020603050405020304" pitchFamily="18" charset="0"/>
              </a:rPr>
              <a:t>قرطبية</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شهيرة، </a:t>
            </a:r>
            <a:r>
              <a:rPr lang="ar-SA"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ابنة الخليفة الأموي المستكفي بالل</a:t>
            </a:r>
            <a:r>
              <a:rPr lang="ar-SA" sz="2000"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ه</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عُرفت بجمالها، فصاحتها، وذكائها، وأقامت صالوناً أدبياً في قرطبة يجمع الشعراء والأدباء. اشتهرت بقصة حبها وشعرها المتبادل مع </a:t>
            </a:r>
            <a:r>
              <a:rPr lang="ar-SA" sz="2000"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الوزير الشاعر ابن زيدون </a:t>
            </a:r>
            <a:r>
              <a:rPr lang="ar-SA"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وتوفيت</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في قرطبة دون أن تتزوج.</a:t>
            </a:r>
            <a:endParaRPr lang="en-US" sz="1400" b="1" kern="100" dirty="0">
              <a:effectLst/>
              <a:latin typeface="Calibri" panose="020F0502020204030204" pitchFamily="34" charset="0"/>
              <a:ea typeface="DengXian" panose="02010600030101010101" pitchFamily="2" charset="-122"/>
              <a:cs typeface="Arial" panose="020B0604020202020204" pitchFamily="34" charset="0"/>
            </a:endParaRPr>
          </a:p>
        </p:txBody>
      </p:sp>
      <p:sp>
        <p:nvSpPr>
          <p:cNvPr id="9" name="TextBox 8">
            <a:extLst>
              <a:ext uri="{FF2B5EF4-FFF2-40B4-BE49-F238E27FC236}">
                <a16:creationId xmlns:a16="http://schemas.microsoft.com/office/drawing/2014/main" id="{C67C6DB9-3AB9-E761-2A4D-119E06C1B971}"/>
              </a:ext>
            </a:extLst>
          </p:cNvPr>
          <p:cNvSpPr txBox="1"/>
          <p:nvPr/>
        </p:nvSpPr>
        <p:spPr>
          <a:xfrm>
            <a:off x="1193800" y="4368873"/>
            <a:ext cx="6715760" cy="1889620"/>
          </a:xfrm>
          <a:prstGeom prst="rect">
            <a:avLst/>
          </a:prstGeom>
          <a:noFill/>
        </p:spPr>
        <p:txBody>
          <a:bodyPr wrap="square">
            <a:spAutoFit/>
          </a:bodyPr>
          <a:lstStyle/>
          <a:p>
            <a:pPr algn="just" rtl="1">
              <a:lnSpc>
                <a:spcPct val="150000"/>
              </a:lnSpc>
              <a:spcAft>
                <a:spcPts val="1000"/>
              </a:spcAft>
              <a:buNone/>
            </a:pPr>
            <a:r>
              <a:rPr lang="ar-SA" sz="2000" b="1" kern="100" dirty="0" err="1">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إنتهت</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علاقة </a:t>
            </a:r>
            <a:r>
              <a:rPr lang="ar-SA" sz="2000" b="1" kern="100" dirty="0" err="1">
                <a:effectLst/>
                <a:latin typeface="Calibri" panose="020F0502020204030204" pitchFamily="34" charset="0"/>
                <a:ea typeface="DengXian" panose="02010600030101010101" pitchFamily="2" charset="-122"/>
                <a:cs typeface="Times New Roman" panose="02020603050405020304" pitchFamily="18" charset="0"/>
              </a:rPr>
              <a:t>إبن</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زيدون وولادة</a:t>
            </a:r>
            <a:r>
              <a:rPr lang="ar-SA" sz="1400" b="1" kern="100" dirty="0">
                <a:effectLst/>
                <a:latin typeface="Calibri" panose="020F0502020204030204" pitchFamily="34" charset="0"/>
                <a:ea typeface="DengXian" panose="02010600030101010101" pitchFamily="2" charset="-122"/>
                <a:cs typeface="Times New Roman" panose="02020603050405020304" pitchFamily="18" charset="0"/>
              </a:rPr>
              <a:t> </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بنت المستكفي أثر غيرة شديدة ووشاية، حيث تسببت غيرة ولادة من جاريتها "عتبة" التي غازلها ابن زيدون في أول شرخ، لتتفاقم العلاقة بوشايات الوزير "ابن </a:t>
            </a:r>
            <a:r>
              <a:rPr lang="ar-SA" sz="2000" b="1" kern="100" dirty="0" err="1">
                <a:effectLst/>
                <a:latin typeface="Calibri" panose="020F0502020204030204" pitchFamily="34" charset="0"/>
                <a:ea typeface="DengXian" panose="02010600030101010101" pitchFamily="2" charset="-122"/>
                <a:cs typeface="Times New Roman" panose="02020603050405020304" pitchFamily="18" charset="0"/>
              </a:rPr>
              <a:t>عبدوس</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المنافس لابن زيدون </a:t>
            </a:r>
            <a:r>
              <a:rPr lang="ar-SA" sz="2000"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تكلل الفراق بهجاء متبادل، وتدخل السياسة</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a:t>
            </a:r>
            <a:r>
              <a:rPr lang="ar-SA"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وسجن ابن زيدون </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ليتحول الحب لقصائد حزينة.</a:t>
            </a:r>
            <a:endParaRPr lang="en-US" sz="1400" b="1" kern="1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3022737803"/>
      </p:ext>
    </p:extLst>
  </p:cSld>
  <p:clrMapOvr>
    <a:masterClrMapping/>
  </p:clrMapOvr>
  <p:transition spd="slow">
    <p:cover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65AA8B-7686-1BC2-5381-BB92100D3A89}"/>
              </a:ext>
            </a:extLst>
          </p:cNvPr>
          <p:cNvSpPr txBox="1"/>
          <p:nvPr/>
        </p:nvSpPr>
        <p:spPr>
          <a:xfrm>
            <a:off x="792480" y="615811"/>
            <a:ext cx="7559040" cy="5504071"/>
          </a:xfrm>
          <a:prstGeom prst="rect">
            <a:avLst/>
          </a:prstGeom>
          <a:noFill/>
        </p:spPr>
        <p:txBody>
          <a:bodyPr wrap="square">
            <a:spAutoFit/>
          </a:bodyPr>
          <a:lstStyle/>
          <a:p>
            <a:pPr algn="justLow" rtl="1">
              <a:spcAft>
                <a:spcPts val="1000"/>
              </a:spcAft>
              <a:buNone/>
            </a:pPr>
            <a:r>
              <a:rPr lang="ar-S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النثر</a:t>
            </a:r>
            <a:r>
              <a:rPr lang="ar-SA" b="1" kern="100" dirty="0">
                <a:effectLst/>
                <a:latin typeface="Calibri" panose="020F0502020204030204" pitchFamily="34" charset="0"/>
                <a:ea typeface="DengXian" panose="02010600030101010101" pitchFamily="2" charset="-122"/>
                <a:cs typeface="Times New Roman" panose="02020603050405020304" pitchFamily="18" charset="0"/>
              </a:rPr>
              <a:t> </a:t>
            </a:r>
            <a:r>
              <a:rPr lang="ar-IQ" b="1" kern="100" dirty="0">
                <a:effectLst/>
                <a:latin typeface="Calibri" panose="020F0502020204030204" pitchFamily="34" charset="0"/>
                <a:ea typeface="DengXian" panose="02010600030101010101" pitchFamily="2" charset="-122"/>
                <a:cs typeface="Times New Roman" panose="02020603050405020304" pitchFamily="18" charset="0"/>
              </a:rPr>
              <a:t>هو </a:t>
            </a:r>
            <a:r>
              <a:rPr lang="ar-SA" b="1" kern="100" dirty="0">
                <a:effectLst/>
                <a:latin typeface="Calibri" panose="020F0502020204030204" pitchFamily="34" charset="0"/>
                <a:ea typeface="DengXian" panose="02010600030101010101" pitchFamily="2" charset="-122"/>
                <a:cs typeface="Times New Roman" panose="02020603050405020304" pitchFamily="18" charset="0"/>
              </a:rPr>
              <a:t>عنصر أساسي ومهم في الأدب العربي، </a:t>
            </a:r>
            <a:r>
              <a:rPr lang="ar-SA" b="1" kern="100" dirty="0">
                <a:solidFill>
                  <a:srgbClr val="FF0000"/>
                </a:solidFill>
                <a:latin typeface="Calibri" panose="020F0502020204030204" pitchFamily="34" charset="0"/>
                <a:ea typeface="DengXian" panose="02010600030101010101" pitchFamily="2" charset="-122"/>
              </a:rPr>
              <a:t>تطوّر</a:t>
            </a:r>
            <a:r>
              <a:rPr lang="ar-IQ" b="1" kern="100" dirty="0">
                <a:latin typeface="Calibri" panose="020F0502020204030204" pitchFamily="34" charset="0"/>
                <a:ea typeface="DengXian" panose="02010600030101010101" pitchFamily="2" charset="-122"/>
              </a:rPr>
              <a:t> </a:t>
            </a:r>
            <a:r>
              <a:rPr lang="ar-SA" b="1" kern="100" dirty="0">
                <a:effectLst/>
                <a:latin typeface="Calibri" panose="020F0502020204030204" pitchFamily="34" charset="0"/>
                <a:ea typeface="DengXian" panose="02010600030101010101" pitchFamily="2" charset="-122"/>
                <a:cs typeface="Times New Roman" panose="02020603050405020304" pitchFamily="18" charset="0"/>
              </a:rPr>
              <a:t>النثر في عصر </a:t>
            </a:r>
            <a:r>
              <a:rPr lang="ar-S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الطوائف والمرابطين</a:t>
            </a:r>
            <a:r>
              <a:rPr lang="ar-IQ"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 </a:t>
            </a:r>
            <a:r>
              <a:rPr lang="ar-SA" b="1" kern="100" dirty="0">
                <a:effectLst/>
                <a:latin typeface="Calibri" panose="020F0502020204030204" pitchFamily="34" charset="0"/>
                <a:ea typeface="DengXian" panose="02010600030101010101" pitchFamily="2" charset="-122"/>
                <a:cs typeface="Times New Roman" panose="02020603050405020304" pitchFamily="18" charset="0"/>
              </a:rPr>
              <a:t>تطوراً ملحوظاً في إدخال عنصر الخيال</a:t>
            </a:r>
            <a:r>
              <a:rPr lang="ar-IQ" b="1" kern="100" dirty="0">
                <a:effectLst/>
                <a:latin typeface="Calibri" panose="020F0502020204030204" pitchFamily="34" charset="0"/>
                <a:ea typeface="DengXian" panose="02010600030101010101" pitchFamily="2" charset="-122"/>
                <a:cs typeface="Times New Roman" panose="02020603050405020304" pitchFamily="18" charset="0"/>
              </a:rPr>
              <a:t> فيه</a:t>
            </a:r>
            <a:r>
              <a:rPr lang="ar-SA" b="1" kern="100" dirty="0">
                <a:effectLst/>
                <a:latin typeface="Calibri" panose="020F0502020204030204" pitchFamily="34" charset="0"/>
                <a:ea typeface="DengXian" panose="02010600030101010101" pitchFamily="2" charset="-122"/>
                <a:cs typeface="Times New Roman" panose="02020603050405020304" pitchFamily="18" charset="0"/>
              </a:rPr>
              <a:t>.</a:t>
            </a:r>
            <a:endParaRPr lang="en-US" sz="1200" b="1" kern="100" dirty="0">
              <a:effectLst/>
              <a:latin typeface="Calibri" panose="020F0502020204030204" pitchFamily="34" charset="0"/>
              <a:ea typeface="DengXian" panose="02010600030101010101" pitchFamily="2" charset="-122"/>
              <a:cs typeface="Arial" panose="020B0604020202020204" pitchFamily="34" charset="0"/>
            </a:endParaRPr>
          </a:p>
          <a:p>
            <a:pPr algn="justLow" rtl="1">
              <a:spcAft>
                <a:spcPts val="1000"/>
              </a:spcAft>
              <a:buNone/>
            </a:pPr>
            <a:endParaRPr lang="en-US" sz="500" b="1" kern="100" dirty="0">
              <a:effectLst/>
              <a:latin typeface="Calibri" panose="020F0502020204030204" pitchFamily="34" charset="0"/>
              <a:ea typeface="DengXian" panose="02010600030101010101" pitchFamily="2" charset="-122"/>
              <a:cs typeface="Arial" panose="020B0604020202020204" pitchFamily="34" charset="0"/>
            </a:endParaRPr>
          </a:p>
          <a:p>
            <a:pPr algn="justLow" rtl="1">
              <a:spcAft>
                <a:spcPts val="1000"/>
              </a:spcAft>
              <a:buNone/>
            </a:pPr>
            <a:r>
              <a:rPr lang="ar-SA" b="1" kern="100" dirty="0">
                <a:effectLst/>
                <a:latin typeface="Calibri" panose="020F0502020204030204" pitchFamily="34" charset="0"/>
                <a:ea typeface="DengXian" panose="02010600030101010101" pitchFamily="2" charset="-122"/>
                <a:cs typeface="Times New Roman" panose="02020603050405020304" pitchFamily="18" charset="0"/>
              </a:rPr>
              <a:t>وقد </a:t>
            </a:r>
            <a:r>
              <a:rPr lang="ar-S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تنوعت النصوص النثرية </a:t>
            </a:r>
            <a:r>
              <a:rPr lang="ar-SA" b="1" kern="100" dirty="0">
                <a:effectLst/>
                <a:latin typeface="Calibri" panose="020F0502020204030204" pitchFamily="34" charset="0"/>
                <a:ea typeface="DengXian" panose="02010600030101010101" pitchFamily="2" charset="-122"/>
                <a:cs typeface="Times New Roman" panose="02020603050405020304" pitchFamily="18" charset="0"/>
              </a:rPr>
              <a:t>في هذا العصر، ومن أهمها (</a:t>
            </a:r>
            <a:r>
              <a:rPr lang="ar-SA" b="1" kern="100" dirty="0">
                <a:solidFill>
                  <a:srgbClr val="00B050"/>
                </a:solidFill>
                <a:effectLst/>
                <a:latin typeface="Calibri" panose="020F0502020204030204" pitchFamily="34" charset="0"/>
                <a:ea typeface="DengXian" panose="02010600030101010101" pitchFamily="2" charset="-122"/>
                <a:cs typeface="Times New Roman" panose="02020603050405020304" pitchFamily="18" charset="0"/>
              </a:rPr>
              <a:t>الخطابة، والمقالة، والأمثال العربية وغيرها</a:t>
            </a:r>
            <a:r>
              <a:rPr lang="ar-SA" b="1" kern="100" dirty="0">
                <a:effectLst/>
                <a:latin typeface="Calibri" panose="020F0502020204030204" pitchFamily="34" charset="0"/>
                <a:ea typeface="DengXian" panose="02010600030101010101" pitchFamily="2" charset="-122"/>
                <a:cs typeface="Times New Roman" panose="02020603050405020304" pitchFamily="18" charset="0"/>
              </a:rPr>
              <a:t>).</a:t>
            </a:r>
            <a:endParaRPr lang="en-US" sz="1200" b="1" kern="100" dirty="0">
              <a:effectLst/>
              <a:latin typeface="Calibri" panose="020F0502020204030204" pitchFamily="34" charset="0"/>
              <a:ea typeface="DengXian" panose="02010600030101010101" pitchFamily="2" charset="-122"/>
              <a:cs typeface="Arial" panose="020B0604020202020204" pitchFamily="34" charset="0"/>
            </a:endParaRPr>
          </a:p>
          <a:p>
            <a:pPr algn="justLow" rtl="1">
              <a:spcAft>
                <a:spcPts val="1000"/>
              </a:spcAft>
              <a:buNone/>
            </a:pPr>
            <a:endParaRPr lang="en-US" sz="400" b="1" kern="100" dirty="0">
              <a:effectLst/>
              <a:latin typeface="Calibri" panose="020F0502020204030204" pitchFamily="34" charset="0"/>
              <a:ea typeface="DengXian" panose="02010600030101010101" pitchFamily="2" charset="-122"/>
              <a:cs typeface="Arial" panose="020B0604020202020204" pitchFamily="34" charset="0"/>
            </a:endParaRPr>
          </a:p>
          <a:p>
            <a:pPr algn="justLow" rtl="1">
              <a:spcAft>
                <a:spcPts val="1000"/>
              </a:spcAft>
              <a:buNone/>
            </a:pPr>
            <a:r>
              <a:rPr lang="ar-SA" b="1" kern="100" dirty="0">
                <a:effectLst/>
                <a:latin typeface="Calibri" panose="020F0502020204030204" pitchFamily="34" charset="0"/>
                <a:ea typeface="DengXian" panose="02010600030101010101" pitchFamily="2" charset="-122"/>
                <a:cs typeface="Times New Roman" panose="02020603050405020304" pitchFamily="18" charset="0"/>
              </a:rPr>
              <a:t>ومن أهم ما برز في هذا العصر هو (</a:t>
            </a:r>
            <a:r>
              <a:rPr lang="ar-S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الرسائل</a:t>
            </a:r>
            <a:r>
              <a:rPr lang="ar-SA" b="1" kern="100" dirty="0">
                <a:effectLst/>
                <a:latin typeface="Calibri" panose="020F0502020204030204" pitchFamily="34" charset="0"/>
                <a:ea typeface="DengXian" panose="02010600030101010101" pitchFamily="2" charset="-122"/>
                <a:cs typeface="Times New Roman" panose="02020603050405020304" pitchFamily="18" charset="0"/>
              </a:rPr>
              <a:t>)، وقد </a:t>
            </a:r>
            <a:r>
              <a:rPr lang="ar-S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تنوعت الرسائل </a:t>
            </a:r>
            <a:r>
              <a:rPr lang="ar-SA" b="1" kern="100" dirty="0">
                <a:effectLst/>
                <a:latin typeface="Calibri" panose="020F0502020204030204" pitchFamily="34" charset="0"/>
                <a:ea typeface="DengXian" panose="02010600030101010101" pitchFamily="2" charset="-122"/>
                <a:cs typeface="Times New Roman" panose="02020603050405020304" pitchFamily="18" charset="0"/>
              </a:rPr>
              <a:t>لأشكال مختلفة، ومنها:</a:t>
            </a:r>
            <a:endParaRPr lang="en-US" sz="1200" b="1" kern="100" dirty="0">
              <a:effectLst/>
              <a:latin typeface="Calibri" panose="020F0502020204030204" pitchFamily="34" charset="0"/>
              <a:ea typeface="DengXian" panose="02010600030101010101" pitchFamily="2" charset="-122"/>
              <a:cs typeface="Arial" panose="020B0604020202020204" pitchFamily="34" charset="0"/>
            </a:endParaRPr>
          </a:p>
          <a:p>
            <a:pPr algn="justLow" rtl="1">
              <a:spcAft>
                <a:spcPts val="1000"/>
              </a:spcAft>
              <a:buNone/>
            </a:pPr>
            <a:r>
              <a:rPr lang="ar-SA" b="1" kern="100" dirty="0">
                <a:effectLst/>
                <a:latin typeface="Calibri" panose="020F0502020204030204" pitchFamily="34" charset="0"/>
                <a:ea typeface="DengXian" panose="02010600030101010101" pitchFamily="2" charset="-122"/>
                <a:cs typeface="Times New Roman" panose="02020603050405020304" pitchFamily="18" charset="0"/>
              </a:rPr>
              <a:t>(</a:t>
            </a:r>
            <a:r>
              <a:rPr lang="ar-SA"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الرسائل الإخوانية</a:t>
            </a:r>
            <a:r>
              <a:rPr lang="ar-SA" b="1" kern="100" dirty="0">
                <a:effectLst/>
                <a:latin typeface="Calibri" panose="020F0502020204030204" pitchFamily="34" charset="0"/>
                <a:ea typeface="DengXian" panose="02010600030101010101" pitchFamily="2" charset="-122"/>
                <a:cs typeface="Times New Roman" panose="02020603050405020304" pitchFamily="18" charset="0"/>
              </a:rPr>
              <a:t>)، وهذه الرسائل تتحدث عن العلاقة </a:t>
            </a:r>
            <a:r>
              <a:rPr lang="ar-SA" b="1" kern="100" dirty="0" err="1">
                <a:effectLst/>
                <a:latin typeface="Calibri" panose="020F0502020204030204" pitchFamily="34" charset="0"/>
                <a:ea typeface="DengXian" panose="02010600030101010101" pitchFamily="2" charset="-122"/>
                <a:cs typeface="Times New Roman" panose="02020603050405020304" pitchFamily="18" charset="0"/>
              </a:rPr>
              <a:t>الإجتماعية</a:t>
            </a:r>
            <a:r>
              <a:rPr lang="ar-SA" b="1" kern="100" dirty="0">
                <a:effectLst/>
                <a:latin typeface="Calibri" panose="020F0502020204030204" pitchFamily="34" charset="0"/>
                <a:ea typeface="DengXian" panose="02010600030101010101" pitchFamily="2" charset="-122"/>
                <a:cs typeface="Times New Roman" panose="02020603050405020304" pitchFamily="18" charset="0"/>
              </a:rPr>
              <a:t> بين الأصدقاء في السؤال والعتاب وغيرها.</a:t>
            </a:r>
            <a:endParaRPr lang="ar-IQ" b="1" kern="100" dirty="0">
              <a:effectLst/>
              <a:latin typeface="Calibri" panose="020F0502020204030204" pitchFamily="34" charset="0"/>
              <a:ea typeface="DengXian" panose="02010600030101010101" pitchFamily="2" charset="-122"/>
              <a:cs typeface="Times New Roman" panose="02020603050405020304" pitchFamily="18" charset="0"/>
            </a:endParaRPr>
          </a:p>
          <a:p>
            <a:pPr algn="justLow" rtl="1">
              <a:spcAft>
                <a:spcPts val="1000"/>
              </a:spcAft>
              <a:buNone/>
            </a:pPr>
            <a:endParaRPr lang="en-US" sz="400" b="1" kern="100" dirty="0">
              <a:effectLst/>
              <a:latin typeface="Calibri" panose="020F0502020204030204" pitchFamily="34" charset="0"/>
              <a:ea typeface="DengXian" panose="02010600030101010101" pitchFamily="2" charset="-122"/>
              <a:cs typeface="Arial" panose="020B0604020202020204" pitchFamily="34" charset="0"/>
            </a:endParaRPr>
          </a:p>
          <a:p>
            <a:pPr algn="justLow" rtl="1">
              <a:spcAft>
                <a:spcPts val="1000"/>
              </a:spcAft>
              <a:buNone/>
            </a:pPr>
            <a:r>
              <a:rPr lang="ar-SA" b="1" kern="100" dirty="0">
                <a:effectLst/>
                <a:latin typeface="Calibri" panose="020F0502020204030204" pitchFamily="34" charset="0"/>
                <a:ea typeface="DengXian" panose="02010600030101010101" pitchFamily="2" charset="-122"/>
                <a:cs typeface="Times New Roman" panose="02020603050405020304" pitchFamily="18" charset="0"/>
              </a:rPr>
              <a:t>والنوع الثاني هو (</a:t>
            </a:r>
            <a:r>
              <a:rPr lang="ar-SA"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الرسائل الديوانية</a:t>
            </a:r>
            <a:r>
              <a:rPr lang="ar-SA" b="1" kern="100" dirty="0">
                <a:effectLst/>
                <a:latin typeface="Calibri" panose="020F0502020204030204" pitchFamily="34" charset="0"/>
                <a:ea typeface="DengXian" panose="02010600030101010101" pitchFamily="2" charset="-122"/>
                <a:cs typeface="Times New Roman" panose="02020603050405020304" pitchFamily="18" charset="0"/>
              </a:rPr>
              <a:t>)، وهذه الرسائل تتسم بالصفة الرسمية من الحكام إلى القادة في أمور الدولة.</a:t>
            </a:r>
            <a:endParaRPr lang="ar-IQ" b="1" kern="100" dirty="0">
              <a:effectLst/>
              <a:latin typeface="Calibri" panose="020F0502020204030204" pitchFamily="34" charset="0"/>
              <a:ea typeface="DengXian" panose="02010600030101010101" pitchFamily="2" charset="-122"/>
              <a:cs typeface="Times New Roman" panose="02020603050405020304" pitchFamily="18" charset="0"/>
            </a:endParaRPr>
          </a:p>
          <a:p>
            <a:pPr algn="justLow" rtl="1">
              <a:spcAft>
                <a:spcPts val="1000"/>
              </a:spcAft>
              <a:buNone/>
            </a:pPr>
            <a:endParaRPr lang="en-US" sz="400" b="1" kern="100" dirty="0">
              <a:effectLst/>
              <a:latin typeface="Calibri" panose="020F0502020204030204" pitchFamily="34" charset="0"/>
              <a:ea typeface="DengXian" panose="02010600030101010101" pitchFamily="2" charset="-122"/>
              <a:cs typeface="Arial" panose="020B0604020202020204" pitchFamily="34" charset="0"/>
            </a:endParaRPr>
          </a:p>
          <a:p>
            <a:pPr algn="justLow" rtl="1">
              <a:spcAft>
                <a:spcPts val="1000"/>
              </a:spcAft>
              <a:buNone/>
            </a:pPr>
            <a:r>
              <a:rPr lang="ar-SA" b="1" kern="100" dirty="0">
                <a:effectLst/>
                <a:latin typeface="Calibri" panose="020F0502020204030204" pitchFamily="34" charset="0"/>
                <a:ea typeface="DengXian" panose="02010600030101010101" pitchFamily="2" charset="-122"/>
                <a:cs typeface="Times New Roman" panose="02020603050405020304" pitchFamily="18" charset="0"/>
              </a:rPr>
              <a:t>والنوع الآخر هو (</a:t>
            </a:r>
            <a:r>
              <a:rPr lang="ar-SA"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الرسائل العسكرية</a:t>
            </a:r>
            <a:r>
              <a:rPr lang="ar-SA" b="1" kern="100" dirty="0">
                <a:effectLst/>
                <a:latin typeface="Calibri" panose="020F0502020204030204" pitchFamily="34" charset="0"/>
                <a:ea typeface="DengXian" panose="02010600030101010101" pitchFamily="2" charset="-122"/>
                <a:cs typeface="Times New Roman" panose="02020603050405020304" pitchFamily="18" charset="0"/>
              </a:rPr>
              <a:t>)، وتتحدث عن رسائل تخرج من الديوان الملكي إلى قائد الجند أو العساكر وكل ما يتعلق بالجنود والقوات والأمور الحربية.</a:t>
            </a:r>
            <a:endParaRPr lang="ar-IQ" b="1" kern="100" dirty="0">
              <a:effectLst/>
              <a:latin typeface="Calibri" panose="020F0502020204030204" pitchFamily="34" charset="0"/>
              <a:ea typeface="DengXian" panose="02010600030101010101" pitchFamily="2" charset="-122"/>
              <a:cs typeface="Times New Roman" panose="02020603050405020304" pitchFamily="18" charset="0"/>
            </a:endParaRPr>
          </a:p>
          <a:p>
            <a:pPr algn="justLow" rtl="1">
              <a:spcAft>
                <a:spcPts val="1000"/>
              </a:spcAft>
              <a:buNone/>
            </a:pPr>
            <a:endParaRPr lang="en-US" sz="400" b="1" kern="100" dirty="0">
              <a:effectLst/>
              <a:latin typeface="Calibri" panose="020F0502020204030204" pitchFamily="34" charset="0"/>
              <a:ea typeface="DengXian" panose="02010600030101010101" pitchFamily="2" charset="-122"/>
              <a:cs typeface="Arial" panose="020B0604020202020204" pitchFamily="34" charset="0"/>
            </a:endParaRPr>
          </a:p>
          <a:p>
            <a:pPr algn="justLow" rtl="1">
              <a:spcAft>
                <a:spcPts val="1000"/>
              </a:spcAft>
              <a:buNone/>
            </a:pPr>
            <a:r>
              <a:rPr lang="ar-SA" b="1" kern="100" dirty="0">
                <a:effectLst/>
                <a:latin typeface="Calibri" panose="020F0502020204030204" pitchFamily="34" charset="0"/>
                <a:ea typeface="DengXian" panose="02010600030101010101" pitchFamily="2" charset="-122"/>
                <a:cs typeface="Times New Roman" panose="02020603050405020304" pitchFamily="18" charset="0"/>
              </a:rPr>
              <a:t>وهناك نوع آخر، وهو (</a:t>
            </a:r>
            <a:r>
              <a:rPr lang="ar-SA"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الرسائل الأدبية</a:t>
            </a:r>
            <a:r>
              <a:rPr lang="ar-SA" b="1" kern="100" dirty="0">
                <a:effectLst/>
                <a:latin typeface="Calibri" panose="020F0502020204030204" pitchFamily="34" charset="0"/>
                <a:ea typeface="DengXian" panose="02010600030101010101" pitchFamily="2" charset="-122"/>
                <a:cs typeface="Times New Roman" panose="02020603050405020304" pitchFamily="18" charset="0"/>
              </a:rPr>
              <a:t>)، وهذه الرسائل كانت الأكثر شيوعاً في هذا العصر، ومن أهمها رسائل ابن زيدون (</a:t>
            </a:r>
            <a:r>
              <a:rPr lang="ar-S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الجديّة</a:t>
            </a:r>
            <a:r>
              <a:rPr lang="ar-SA" b="1" kern="100" dirty="0">
                <a:effectLst/>
                <a:latin typeface="Calibri" panose="020F0502020204030204" pitchFamily="34" charset="0"/>
                <a:ea typeface="DengXian" panose="02010600030101010101" pitchFamily="2" charset="-122"/>
                <a:cs typeface="Times New Roman" panose="02020603050405020304" pitchFamily="18" charset="0"/>
              </a:rPr>
              <a:t>) و(</a:t>
            </a:r>
            <a:r>
              <a:rPr lang="ar-SA"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الهزليّة</a:t>
            </a:r>
            <a:r>
              <a:rPr lang="ar-SA" b="1" kern="100" dirty="0">
                <a:effectLst/>
                <a:latin typeface="Calibri" panose="020F0502020204030204" pitchFamily="34" charset="0"/>
                <a:ea typeface="DengXian" panose="02010600030101010101" pitchFamily="2" charset="-122"/>
                <a:cs typeface="Times New Roman" panose="02020603050405020304" pitchFamily="18" charset="0"/>
              </a:rPr>
              <a:t>).</a:t>
            </a:r>
            <a:endParaRPr lang="en-US" sz="1200" b="1" kern="1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2778285411"/>
      </p:ext>
    </p:extLst>
  </p:cSld>
  <p:clrMapOvr>
    <a:masterClrMapping/>
  </p:clrMapOvr>
  <p:transition spd="slow">
    <p:cover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57ECD9-BD7D-B0F6-33B7-DF9EA5B3EBF5}"/>
              </a:ext>
            </a:extLst>
          </p:cNvPr>
          <p:cNvSpPr txBox="1"/>
          <p:nvPr/>
        </p:nvSpPr>
        <p:spPr>
          <a:xfrm>
            <a:off x="767080" y="813117"/>
            <a:ext cx="7609840" cy="4985980"/>
          </a:xfrm>
          <a:prstGeom prst="rect">
            <a:avLst/>
          </a:prstGeom>
          <a:noFill/>
        </p:spPr>
        <p:txBody>
          <a:bodyPr wrap="square">
            <a:spAutoFit/>
          </a:bodyPr>
          <a:lstStyle/>
          <a:p>
            <a:pPr algn="justLow" rtl="1">
              <a:spcBef>
                <a:spcPts val="1200"/>
              </a:spcBef>
              <a:spcAft>
                <a:spcPts val="1000"/>
              </a:spcAft>
              <a:buNone/>
            </a:pP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أما </a:t>
            </a:r>
            <a:r>
              <a:rPr lang="ar-SA"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الجديّة</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فقد </a:t>
            </a:r>
            <a:r>
              <a:rPr lang="ar-SA" sz="2000"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تحدث عنها ابن زيدون في سجنه </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إلى </a:t>
            </a:r>
            <a:r>
              <a:rPr lang="ar-SA" sz="2000"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ابن حزم بن جهور </a:t>
            </a:r>
            <a:r>
              <a:rPr lang="ar-SA"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يقول فيها</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a:t>
            </a:r>
            <a:endParaRPr lang="en-US" sz="1400" b="1" kern="100" dirty="0">
              <a:effectLst/>
              <a:latin typeface="Calibri" panose="020F0502020204030204" pitchFamily="34" charset="0"/>
              <a:ea typeface="DengXian" panose="02010600030101010101" pitchFamily="2" charset="-122"/>
              <a:cs typeface="Arial" panose="020B0604020202020204" pitchFamily="34" charset="0"/>
            </a:endParaRPr>
          </a:p>
          <a:p>
            <a:pPr algn="justLow" rtl="1">
              <a:spcAft>
                <a:spcPts val="1000"/>
              </a:spcAft>
              <a:buNone/>
            </a:pP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(يا مولاي أبقاك الله ماضي حد العزم، واري زند الأمل، وثابت عهد النعمة، إن سلبتني أعزك الله لباس نعمائك. وعطلتني حلى من </a:t>
            </a:r>
            <a:r>
              <a:rPr lang="ar-SA" sz="2000" b="1" kern="100" dirty="0" err="1">
                <a:effectLst/>
                <a:latin typeface="Calibri" panose="020F0502020204030204" pitchFamily="34" charset="0"/>
                <a:ea typeface="DengXian" panose="02010600030101010101" pitchFamily="2" charset="-122"/>
                <a:cs typeface="Times New Roman" panose="02020603050405020304" pitchFamily="18" charset="0"/>
              </a:rPr>
              <a:t>إيناسك</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a:t>
            </a:r>
            <a:r>
              <a:rPr lang="ar-SA" sz="2000" b="1" kern="100" dirty="0" err="1">
                <a:effectLst/>
                <a:latin typeface="Calibri" panose="020F0502020204030204" pitchFamily="34" charset="0"/>
                <a:ea typeface="DengXian" panose="02010600030101010101" pitchFamily="2" charset="-122"/>
                <a:cs typeface="Times New Roman" panose="02020603050405020304" pitchFamily="18" charset="0"/>
              </a:rPr>
              <a:t>واظمأتني</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إلى برود </a:t>
            </a:r>
            <a:r>
              <a:rPr lang="ar-SA" sz="2000" b="1" kern="100" dirty="0" err="1">
                <a:effectLst/>
                <a:latin typeface="Calibri" panose="020F0502020204030204" pitchFamily="34" charset="0"/>
                <a:ea typeface="DengXian" panose="02010600030101010101" pitchFamily="2" charset="-122"/>
                <a:cs typeface="Times New Roman" panose="02020603050405020304" pitchFamily="18" charset="0"/>
              </a:rPr>
              <a:t>اسعافك</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ونفضت بي كف </a:t>
            </a:r>
            <a:r>
              <a:rPr lang="ar-SA" sz="2000" b="1" kern="100" dirty="0" err="1">
                <a:effectLst/>
                <a:latin typeface="Calibri" panose="020F0502020204030204" pitchFamily="34" charset="0"/>
                <a:ea typeface="DengXian" panose="02010600030101010101" pitchFamily="2" charset="-122"/>
                <a:cs typeface="Times New Roman" panose="02020603050405020304" pitchFamily="18" charset="0"/>
              </a:rPr>
              <a:t>حياطتك</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وغضضت عني طرف حمايتك. بعد أن نظر الأعمى إلى تأملي لك وسمع الأصم ثنائي عليك وأحس الجماد </a:t>
            </a:r>
            <a:r>
              <a:rPr lang="ar-SA" sz="2000" b="1" kern="100" dirty="0" err="1">
                <a:effectLst/>
                <a:latin typeface="Calibri" panose="020F0502020204030204" pitchFamily="34" charset="0"/>
                <a:ea typeface="DengXian" panose="02010600030101010101" pitchFamily="2" charset="-122"/>
                <a:cs typeface="Times New Roman" panose="02020603050405020304" pitchFamily="18" charset="0"/>
              </a:rPr>
              <a:t>باستحمادي</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a:t>
            </a:r>
            <a:r>
              <a:rPr lang="ar-SA" sz="2000" b="1" kern="100" dirty="0" err="1">
                <a:effectLst/>
                <a:latin typeface="Calibri" panose="020F0502020204030204" pitchFamily="34" charset="0"/>
                <a:ea typeface="DengXian" panose="02010600030101010101" pitchFamily="2" charset="-122"/>
                <a:cs typeface="Times New Roman" panose="02020603050405020304" pitchFamily="18" charset="0"/>
              </a:rPr>
              <a:t>اليك</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فلا غرو قد يغص بالماء شاربه ويقتل الدواء </a:t>
            </a:r>
            <a:r>
              <a:rPr lang="ar-SA" sz="2000" b="1" kern="100" dirty="0" err="1">
                <a:effectLst/>
                <a:latin typeface="Calibri" panose="020F0502020204030204" pitchFamily="34" charset="0"/>
                <a:ea typeface="DengXian" panose="02010600030101010101" pitchFamily="2" charset="-122"/>
                <a:cs typeface="Times New Roman" panose="02020603050405020304" pitchFamily="18" charset="0"/>
              </a:rPr>
              <a:t>المستشفي</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به يؤتي الحذر من مأمنه</a:t>
            </a:r>
            <a:r>
              <a:rPr lang="ar-IQ" sz="1400" b="1" kern="100" dirty="0">
                <a:latin typeface="Calibri" panose="020F0502020204030204" pitchFamily="34" charset="0"/>
                <a:ea typeface="DengXian" panose="02010600030101010101" pitchFamily="2" charset="-122"/>
                <a:cs typeface="Arial" panose="020B0604020202020204" pitchFamily="34" charset="0"/>
              </a:rPr>
              <a:t> </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وتكون منية المتمني في أمنيته).</a:t>
            </a:r>
            <a:endParaRPr lang="en-US" sz="1400" b="1" kern="100" dirty="0">
              <a:effectLst/>
              <a:latin typeface="Calibri" panose="020F0502020204030204" pitchFamily="34" charset="0"/>
              <a:ea typeface="DengXian" panose="02010600030101010101" pitchFamily="2" charset="-122"/>
              <a:cs typeface="Arial" panose="020B0604020202020204" pitchFamily="34" charset="0"/>
            </a:endParaRPr>
          </a:p>
          <a:p>
            <a:pPr algn="justLow" rtl="1">
              <a:spcAft>
                <a:spcPts val="1000"/>
              </a:spcAft>
              <a:buNone/>
            </a:pPr>
            <a:endParaRPr lang="en-US" sz="1400" b="1" kern="100" dirty="0">
              <a:effectLst/>
              <a:latin typeface="Calibri" panose="020F0502020204030204" pitchFamily="34" charset="0"/>
              <a:ea typeface="DengXian" panose="02010600030101010101" pitchFamily="2" charset="-122"/>
              <a:cs typeface="Arial" panose="020B0604020202020204" pitchFamily="34" charset="0"/>
            </a:endParaRPr>
          </a:p>
          <a:p>
            <a:pPr algn="just" rtl="1">
              <a:spcAft>
                <a:spcPts val="1000"/>
              </a:spcAft>
              <a:buNone/>
            </a:pP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تتميز الرسالة الجدية بقوة العاطفة وعمقها إذ فيها تصوير لحالة الشاعر فقد يرزح تحت وطأة السجن وشماتة الأعداء به وقد كتبها في السجن ووجها الى الأمير أبي الحزم بن جهور.</a:t>
            </a:r>
            <a:endParaRPr lang="en-US" sz="1400" b="1" kern="100" dirty="0">
              <a:effectLst/>
              <a:latin typeface="Calibri" panose="020F0502020204030204" pitchFamily="34" charset="0"/>
              <a:ea typeface="DengXian" panose="02010600030101010101" pitchFamily="2" charset="-122"/>
              <a:cs typeface="Arial" panose="020B0604020202020204" pitchFamily="34" charset="0"/>
            </a:endParaRPr>
          </a:p>
          <a:p>
            <a:pPr algn="justLow" rtl="1">
              <a:spcAft>
                <a:spcPts val="1000"/>
              </a:spcAft>
              <a:buNone/>
            </a:pPr>
            <a:endParaRPr lang="en-US" sz="1400" b="1" kern="100" dirty="0">
              <a:effectLst/>
              <a:latin typeface="Calibri" panose="020F0502020204030204" pitchFamily="34" charset="0"/>
              <a:ea typeface="DengXian" panose="02010600030101010101" pitchFamily="2" charset="-122"/>
              <a:cs typeface="Arial" panose="020B0604020202020204" pitchFamily="34" charset="0"/>
            </a:endParaRPr>
          </a:p>
          <a:p>
            <a:pPr algn="justLow" rtl="1">
              <a:spcAft>
                <a:spcPts val="1000"/>
              </a:spcAft>
              <a:buNone/>
            </a:pP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أما </a:t>
            </a:r>
            <a:r>
              <a:rPr lang="ar-SA" sz="2000" b="1" kern="100" dirty="0">
                <a:solidFill>
                  <a:srgbClr val="FF0000"/>
                </a:solidFill>
                <a:effectLst/>
                <a:latin typeface="Calibri" panose="020F0502020204030204" pitchFamily="34" charset="0"/>
                <a:ea typeface="DengXian" panose="02010600030101010101" pitchFamily="2" charset="-122"/>
                <a:cs typeface="Times New Roman" panose="02020603050405020304" pitchFamily="18" charset="0"/>
              </a:rPr>
              <a:t>الهزليّة</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a:t>
            </a:r>
            <a:r>
              <a:rPr lang="ar-IQ" sz="2000" b="1" kern="100" dirty="0">
                <a:effectLst/>
                <a:latin typeface="Calibri" panose="020F0502020204030204" pitchFamily="34" charset="0"/>
                <a:ea typeface="DengXian" panose="02010600030101010101" pitchFamily="2" charset="-122"/>
                <a:cs typeface="Times New Roman" panose="02020603050405020304" pitchFamily="18" charset="0"/>
              </a:rPr>
              <a:t>فقد</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كتبها</a:t>
            </a:r>
            <a:r>
              <a:rPr lang="ar-IQ" sz="2000" b="1" kern="100" dirty="0">
                <a:effectLst/>
                <a:latin typeface="Calibri" panose="020F0502020204030204" pitchFamily="34" charset="0"/>
                <a:ea typeface="DengXian" panose="02010600030101010101" pitchFamily="2" charset="-122"/>
                <a:cs typeface="Times New Roman" panose="02020603050405020304" pitchFamily="18" charset="0"/>
              </a:rPr>
              <a:t> </a:t>
            </a:r>
            <a:r>
              <a:rPr lang="ar-SA" sz="2000" b="1" kern="100" dirty="0">
                <a:solidFill>
                  <a:srgbClr val="0033CC"/>
                </a:solidFill>
                <a:latin typeface="Calibri" panose="020F0502020204030204" pitchFamily="34" charset="0"/>
                <a:ea typeface="DengXian" panose="02010600030101010101" pitchFamily="2" charset="-122"/>
              </a:rPr>
              <a:t>ابن زيدون</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على لسان حبيبته ولادة </a:t>
            </a:r>
            <a:r>
              <a:rPr lang="ar-SA" sz="2000"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موجّهة</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إلى الواشي </a:t>
            </a:r>
            <a:r>
              <a:rPr lang="ar-SA" sz="2000" b="1" kern="100" dirty="0">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ابن </a:t>
            </a:r>
            <a:r>
              <a:rPr lang="ar-SA" sz="2000" b="1" kern="100" dirty="0" err="1">
                <a:solidFill>
                  <a:srgbClr val="0033CC"/>
                </a:solidFill>
                <a:effectLst/>
                <a:latin typeface="Calibri" panose="020F0502020204030204" pitchFamily="34" charset="0"/>
                <a:ea typeface="DengXian" panose="02010600030101010101" pitchFamily="2" charset="-122"/>
                <a:cs typeface="Times New Roman" panose="02020603050405020304" pitchFamily="18" charset="0"/>
              </a:rPr>
              <a:t>عبدوس</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a:t>
            </a:r>
            <a:endParaRPr lang="en-US" sz="1400" b="1" kern="100" dirty="0">
              <a:effectLst/>
              <a:latin typeface="Calibri" panose="020F0502020204030204" pitchFamily="34" charset="0"/>
              <a:ea typeface="DengXian" panose="02010600030101010101" pitchFamily="2" charset="-122"/>
              <a:cs typeface="Arial" panose="020B0604020202020204" pitchFamily="34" charset="0"/>
            </a:endParaRPr>
          </a:p>
          <a:p>
            <a:pPr algn="justLow" rtl="1">
              <a:spcAft>
                <a:spcPts val="1000"/>
              </a:spcAft>
              <a:buNone/>
            </a:pP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(أَمَّا بَعْدُ، أَيُّهَا الْمُصَابُ بِعَقْلِهِ، الْمُوَرَّطُ بِجَهْلِهِ، الْبَيِّنُ سَقَطُهُ، الْفَاحِشِ غَلَطُهُ، الْعَاثِرُ فِي ذَيْلِ </a:t>
            </a:r>
            <a:r>
              <a:rPr lang="ar-SA" sz="2000" b="1" kern="100" dirty="0" err="1">
                <a:effectLst/>
                <a:latin typeface="Calibri" panose="020F0502020204030204" pitchFamily="34" charset="0"/>
                <a:ea typeface="DengXian" panose="02010600030101010101" pitchFamily="2" charset="-122"/>
                <a:cs typeface="Times New Roman" panose="02020603050405020304" pitchFamily="18" charset="0"/>
              </a:rPr>
              <a:t>اغْتِرَارِهِ</a:t>
            </a:r>
            <a:r>
              <a:rPr lang="ar-SA" sz="2000" b="1" kern="100" dirty="0">
                <a:effectLst/>
                <a:latin typeface="Calibri" panose="020F0502020204030204" pitchFamily="34" charset="0"/>
                <a:ea typeface="DengXian" panose="02010600030101010101" pitchFamily="2" charset="-122"/>
                <a:cs typeface="Times New Roman" panose="02020603050405020304" pitchFamily="18" charset="0"/>
              </a:rPr>
              <a:t>، الْأَعْمَى عَنْ شَمْسِ نَهَارِهِ، السَّاقِةُ سُقُوطَ الذُّبَابِ عَلَى الشَّرَابِ الْمُتَهَافِتُ تَهَافُتَ الْفَرَاشِ إِلَى الشَّهَابِ، فَإِنَّ الْعُجْبَ أَكْذَبُ، وَمَعْرِفَةَ الْمَرْءِ نَفْسَهُ أَصْوَبُ).</a:t>
            </a:r>
            <a:endParaRPr lang="en-US" sz="1400" b="1" kern="1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546179603"/>
      </p:ext>
    </p:extLst>
  </p:cSld>
  <p:clrMapOvr>
    <a:masterClrMapping/>
  </p:clrMapOvr>
  <p:transition spd="slow">
    <p:cover dir="d"/>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73</TotalTime>
  <Words>682</Words>
  <Application>Microsoft Office PowerPoint</Application>
  <PresentationFormat>On-screen Show (4:3)</PresentationFormat>
  <Paragraphs>49</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DengXian</vt:lpstr>
      <vt:lpstr>Arial</vt:lpstr>
      <vt:lpstr>Calibri</vt:lpstr>
      <vt:lpstr>Garamond</vt:lpstr>
      <vt:lpstr>Organic</vt:lpstr>
      <vt:lpstr>PowerPoint Presentation</vt:lpstr>
      <vt:lpstr>ابن زيدون</vt:lpstr>
      <vt:lpstr>PowerPoint Presentation</vt:lpstr>
      <vt:lpstr>ولادة بنت المستكفي</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intisar almansour</dc:creator>
  <cp:lastModifiedBy>intisar almansour</cp:lastModifiedBy>
  <cp:revision>3</cp:revision>
  <dcterms:created xsi:type="dcterms:W3CDTF">2026-05-09T04:33:24Z</dcterms:created>
  <dcterms:modified xsi:type="dcterms:W3CDTF">2026-05-09T15:38:49Z</dcterms:modified>
</cp:coreProperties>
</file>