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0" r:id="rId5"/>
    <p:sldId id="259"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33C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159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tisar almansour" userId="b85d6faae392f7c4" providerId="LiveId" clId="{13C9E1D3-1539-4905-BA8B-30664DAC651B}"/>
    <pc:docChg chg="undo custSel addSld modSld modMainMaster">
      <pc:chgData name="intisar almansour" userId="b85d6faae392f7c4" providerId="LiveId" clId="{13C9E1D3-1539-4905-BA8B-30664DAC651B}" dt="2026-05-09T14:00:32.125" v="512"/>
      <pc:docMkLst>
        <pc:docMk/>
      </pc:docMkLst>
      <pc:sldChg chg="addSp delSp modSp new mod modTransition">
        <pc:chgData name="intisar almansour" userId="b85d6faae392f7c4" providerId="LiveId" clId="{13C9E1D3-1539-4905-BA8B-30664DAC651B}" dt="2026-05-09T14:00:32.125" v="512"/>
        <pc:sldMkLst>
          <pc:docMk/>
          <pc:sldMk cId="461464986" sldId="256"/>
        </pc:sldMkLst>
        <pc:spChg chg="add mod">
          <ac:chgData name="intisar almansour" userId="b85d6faae392f7c4" providerId="LiveId" clId="{13C9E1D3-1539-4905-BA8B-30664DAC651B}" dt="2026-05-09T06:58:12.214" v="126" actId="20577"/>
          <ac:spMkLst>
            <pc:docMk/>
            <pc:sldMk cId="461464986" sldId="256"/>
            <ac:spMk id="3" creationId="{BC0F0689-0BC5-0FA2-670C-D1A61D2084F4}"/>
          </ac:spMkLst>
        </pc:spChg>
        <pc:spChg chg="add mod">
          <ac:chgData name="intisar almansour" userId="b85d6faae392f7c4" providerId="LiveId" clId="{13C9E1D3-1539-4905-BA8B-30664DAC651B}" dt="2026-05-09T06:58:17.373" v="135" actId="20577"/>
          <ac:spMkLst>
            <pc:docMk/>
            <pc:sldMk cId="461464986" sldId="256"/>
            <ac:spMk id="4" creationId="{2B142406-F747-896A-3031-40139DFC677A}"/>
          </ac:spMkLst>
        </pc:spChg>
        <pc:spChg chg="add mod">
          <ac:chgData name="intisar almansour" userId="b85d6faae392f7c4" providerId="LiveId" clId="{13C9E1D3-1539-4905-BA8B-30664DAC651B}" dt="2026-05-09T04:39:31.051" v="82" actId="1076"/>
          <ac:spMkLst>
            <pc:docMk/>
            <pc:sldMk cId="461464986" sldId="256"/>
            <ac:spMk id="5" creationId="{F3310661-53FF-D7E5-F5CC-02C9AB6DC785}"/>
          </ac:spMkLst>
        </pc:spChg>
        <pc:spChg chg="add mod">
          <ac:chgData name="intisar almansour" userId="b85d6faae392f7c4" providerId="LiveId" clId="{13C9E1D3-1539-4905-BA8B-30664DAC651B}" dt="2026-05-09T06:59:42.640" v="137" actId="207"/>
          <ac:spMkLst>
            <pc:docMk/>
            <pc:sldMk cId="461464986" sldId="256"/>
            <ac:spMk id="6" creationId="{563FC1B2-5C58-2C2C-EC3D-EC566901102E}"/>
          </ac:spMkLst>
        </pc:spChg>
        <pc:spChg chg="add mod">
          <ac:chgData name="intisar almansour" userId="b85d6faae392f7c4" providerId="LiveId" clId="{13C9E1D3-1539-4905-BA8B-30664DAC651B}" dt="2026-05-09T05:04:51.019" v="124" actId="20577"/>
          <ac:spMkLst>
            <pc:docMk/>
            <pc:sldMk cId="461464986" sldId="256"/>
            <ac:spMk id="9" creationId="{E5B1CA9E-2783-55F4-4838-FD616BBC40A4}"/>
          </ac:spMkLst>
        </pc:spChg>
        <pc:picChg chg="add del mod modCrop">
          <ac:chgData name="intisar almansour" userId="b85d6faae392f7c4" providerId="LiveId" clId="{13C9E1D3-1539-4905-BA8B-30664DAC651B}" dt="2026-05-09T05:04:04.349" v="115" actId="478"/>
          <ac:picMkLst>
            <pc:docMk/>
            <pc:sldMk cId="461464986" sldId="256"/>
            <ac:picMk id="8" creationId="{D08C1B89-360F-F2BC-BD6F-FD043A031450}"/>
          </ac:picMkLst>
        </pc:picChg>
      </pc:sldChg>
      <pc:sldChg chg="addSp delSp modSp new mod modTransition">
        <pc:chgData name="intisar almansour" userId="b85d6faae392f7c4" providerId="LiveId" clId="{13C9E1D3-1539-4905-BA8B-30664DAC651B}" dt="2026-05-09T14:00:29.538" v="511"/>
        <pc:sldMkLst>
          <pc:docMk/>
          <pc:sldMk cId="2604728744" sldId="257"/>
        </pc:sldMkLst>
        <pc:spChg chg="mod">
          <ac:chgData name="intisar almansour" userId="b85d6faae392f7c4" providerId="LiveId" clId="{13C9E1D3-1539-4905-BA8B-30664DAC651B}" dt="2026-05-09T07:08:47.389" v="157" actId="14100"/>
          <ac:spMkLst>
            <pc:docMk/>
            <pc:sldMk cId="2604728744" sldId="257"/>
            <ac:spMk id="2" creationId="{9728E71C-D56C-63AE-86B9-65193596230B}"/>
          </ac:spMkLst>
        </pc:spChg>
        <pc:spChg chg="del">
          <ac:chgData name="intisar almansour" userId="b85d6faae392f7c4" providerId="LiveId" clId="{13C9E1D3-1539-4905-BA8B-30664DAC651B}" dt="2026-05-09T07:00:19.443" v="142" actId="931"/>
          <ac:spMkLst>
            <pc:docMk/>
            <pc:sldMk cId="2604728744" sldId="257"/>
            <ac:spMk id="3" creationId="{E30E1F38-7DC0-A817-540F-B4D2E5D75D7C}"/>
          </ac:spMkLst>
        </pc:spChg>
        <pc:spChg chg="add mod">
          <ac:chgData name="intisar almansour" userId="b85d6faae392f7c4" providerId="LiveId" clId="{13C9E1D3-1539-4905-BA8B-30664DAC651B}" dt="2026-05-09T07:13:38.100" v="203" actId="207"/>
          <ac:spMkLst>
            <pc:docMk/>
            <pc:sldMk cId="2604728744" sldId="257"/>
            <ac:spMk id="7" creationId="{6F9C8E2C-B347-2F8C-AC77-B713258D9BF3}"/>
          </ac:spMkLst>
        </pc:spChg>
        <pc:spChg chg="add mod">
          <ac:chgData name="intisar almansour" userId="b85d6faae392f7c4" providerId="LiveId" clId="{13C9E1D3-1539-4905-BA8B-30664DAC651B}" dt="2026-05-09T07:15:08.980" v="223" actId="1036"/>
          <ac:spMkLst>
            <pc:docMk/>
            <pc:sldMk cId="2604728744" sldId="257"/>
            <ac:spMk id="9" creationId="{1571AAE6-BE2D-33EC-ED1C-738F9466634C}"/>
          </ac:spMkLst>
        </pc:spChg>
        <pc:spChg chg="add mod">
          <ac:chgData name="intisar almansour" userId="b85d6faae392f7c4" providerId="LiveId" clId="{13C9E1D3-1539-4905-BA8B-30664DAC651B}" dt="2026-05-09T07:15:26.837" v="224" actId="207"/>
          <ac:spMkLst>
            <pc:docMk/>
            <pc:sldMk cId="2604728744" sldId="257"/>
            <ac:spMk id="11" creationId="{829A9F69-216D-BB30-36EE-093EC6760CEA}"/>
          </ac:spMkLst>
        </pc:spChg>
        <pc:picChg chg="add mod ord modCrop">
          <ac:chgData name="intisar almansour" userId="b85d6faae392f7c4" providerId="LiveId" clId="{13C9E1D3-1539-4905-BA8B-30664DAC651B}" dt="2026-05-09T07:08:43.115" v="156" actId="14100"/>
          <ac:picMkLst>
            <pc:docMk/>
            <pc:sldMk cId="2604728744" sldId="257"/>
            <ac:picMk id="5" creationId="{F47C9224-0CDA-9BAE-11F0-6F0708B1A51F}"/>
          </ac:picMkLst>
        </pc:picChg>
      </pc:sldChg>
      <pc:sldChg chg="addSp delSp modSp new mod modTransition">
        <pc:chgData name="intisar almansour" userId="b85d6faae392f7c4" providerId="LiveId" clId="{13C9E1D3-1539-4905-BA8B-30664DAC651B}" dt="2026-05-09T14:00:29.538" v="511"/>
        <pc:sldMkLst>
          <pc:docMk/>
          <pc:sldMk cId="399827616" sldId="258"/>
        </pc:sldMkLst>
        <pc:spChg chg="add mod">
          <ac:chgData name="intisar almansour" userId="b85d6faae392f7c4" providerId="LiveId" clId="{13C9E1D3-1539-4905-BA8B-30664DAC651B}" dt="2026-05-09T07:31:26.489" v="380" actId="14100"/>
          <ac:spMkLst>
            <pc:docMk/>
            <pc:sldMk cId="399827616" sldId="258"/>
            <ac:spMk id="3" creationId="{91186B43-5EDD-4E6D-9068-2D491B9C3D37}"/>
          </ac:spMkLst>
        </pc:spChg>
        <pc:spChg chg="add del mod">
          <ac:chgData name="intisar almansour" userId="b85d6faae392f7c4" providerId="LiveId" clId="{13C9E1D3-1539-4905-BA8B-30664DAC651B}" dt="2026-05-09T07:29:41.492" v="371" actId="21"/>
          <ac:spMkLst>
            <pc:docMk/>
            <pc:sldMk cId="399827616" sldId="258"/>
            <ac:spMk id="5" creationId="{916B9214-FFB2-1ED9-8297-D6720AF894DD}"/>
          </ac:spMkLst>
        </pc:spChg>
        <pc:graphicFrameChg chg="add del mod modGraphic">
          <ac:chgData name="intisar almansour" userId="b85d6faae392f7c4" providerId="LiveId" clId="{13C9E1D3-1539-4905-BA8B-30664DAC651B}" dt="2026-05-09T07:29:41.492" v="371" actId="21"/>
          <ac:graphicFrameMkLst>
            <pc:docMk/>
            <pc:sldMk cId="399827616" sldId="258"/>
            <ac:graphicFrameMk id="6" creationId="{3A723D8D-52AC-6C2C-DA2B-0D781D974D7F}"/>
          </ac:graphicFrameMkLst>
        </pc:graphicFrameChg>
      </pc:sldChg>
      <pc:sldChg chg="addSp modSp new mod modTransition">
        <pc:chgData name="intisar almansour" userId="b85d6faae392f7c4" providerId="LiveId" clId="{13C9E1D3-1539-4905-BA8B-30664DAC651B}" dt="2026-05-09T14:00:29.538" v="511"/>
        <pc:sldMkLst>
          <pc:docMk/>
          <pc:sldMk cId="2871052942" sldId="259"/>
        </pc:sldMkLst>
        <pc:spChg chg="mod">
          <ac:chgData name="intisar almansour" userId="b85d6faae392f7c4" providerId="LiveId" clId="{13C9E1D3-1539-4905-BA8B-30664DAC651B}" dt="2026-05-09T07:39:49.552" v="412" actId="115"/>
          <ac:spMkLst>
            <pc:docMk/>
            <pc:sldMk cId="2871052942" sldId="259"/>
            <ac:spMk id="2" creationId="{5B7C5584-1763-817D-A00A-EA23859161E0}"/>
          </ac:spMkLst>
        </pc:spChg>
        <pc:spChg chg="mod">
          <ac:chgData name="intisar almansour" userId="b85d6faae392f7c4" providerId="LiveId" clId="{13C9E1D3-1539-4905-BA8B-30664DAC651B}" dt="2026-05-09T07:39:36.672" v="411" actId="207"/>
          <ac:spMkLst>
            <pc:docMk/>
            <pc:sldMk cId="2871052942" sldId="259"/>
            <ac:spMk id="3" creationId="{FDA001FA-EB1F-D6BF-A8AD-F434D0EDF3D6}"/>
          </ac:spMkLst>
        </pc:spChg>
        <pc:spChg chg="add mod">
          <ac:chgData name="intisar almansour" userId="b85d6faae392f7c4" providerId="LiveId" clId="{13C9E1D3-1539-4905-BA8B-30664DAC651B}" dt="2026-05-09T07:29:02.735" v="369" actId="2710"/>
          <ac:spMkLst>
            <pc:docMk/>
            <pc:sldMk cId="2871052942" sldId="259"/>
            <ac:spMk id="5" creationId="{49E54E70-4136-F72E-2704-C1D43B6532A8}"/>
          </ac:spMkLst>
        </pc:spChg>
      </pc:sldChg>
      <pc:sldChg chg="addSp delSp modSp new mod modTransition">
        <pc:chgData name="intisar almansour" userId="b85d6faae392f7c4" providerId="LiveId" clId="{13C9E1D3-1539-4905-BA8B-30664DAC651B}" dt="2026-05-09T14:00:29.538" v="511"/>
        <pc:sldMkLst>
          <pc:docMk/>
          <pc:sldMk cId="3697331443" sldId="260"/>
        </pc:sldMkLst>
        <pc:spChg chg="add mod">
          <ac:chgData name="intisar almansour" userId="b85d6faae392f7c4" providerId="LiveId" clId="{13C9E1D3-1539-4905-BA8B-30664DAC651B}" dt="2026-05-09T07:35:00.306" v="403" actId="207"/>
          <ac:spMkLst>
            <pc:docMk/>
            <pc:sldMk cId="3697331443" sldId="260"/>
            <ac:spMk id="4" creationId="{831396D3-20E0-07DC-2057-E5BD5C8A40F1}"/>
          </ac:spMkLst>
        </pc:spChg>
        <pc:spChg chg="add mod">
          <ac:chgData name="intisar almansour" userId="b85d6faae392f7c4" providerId="LiveId" clId="{13C9E1D3-1539-4905-BA8B-30664DAC651B}" dt="2026-05-09T07:37:43.706" v="406" actId="1076"/>
          <ac:spMkLst>
            <pc:docMk/>
            <pc:sldMk cId="3697331443" sldId="260"/>
            <ac:spMk id="7" creationId="{6F896907-85FF-E95F-0743-16C6DAFE1C75}"/>
          </ac:spMkLst>
        </pc:spChg>
        <pc:graphicFrameChg chg="add mod">
          <ac:chgData name="intisar almansour" userId="b85d6faae392f7c4" providerId="LiveId" clId="{13C9E1D3-1539-4905-BA8B-30664DAC651B}" dt="2026-05-09T07:31:04.480" v="377" actId="1076"/>
          <ac:graphicFrameMkLst>
            <pc:docMk/>
            <pc:sldMk cId="3697331443" sldId="260"/>
            <ac:graphicFrameMk id="5" creationId="{06118C06-7E32-FC04-2A9A-27C5FBDAD2CD}"/>
          </ac:graphicFrameMkLst>
        </pc:graphicFrameChg>
        <pc:graphicFrameChg chg="add mod modGraphic">
          <ac:chgData name="intisar almansour" userId="b85d6faae392f7c4" providerId="LiveId" clId="{13C9E1D3-1539-4905-BA8B-30664DAC651B}" dt="2026-05-09T07:38:03.371" v="408" actId="403"/>
          <ac:graphicFrameMkLst>
            <pc:docMk/>
            <pc:sldMk cId="3697331443" sldId="260"/>
            <ac:graphicFrameMk id="8" creationId="{F917AD20-C6C0-7A7A-97E9-F5097E2D9979}"/>
          </ac:graphicFrameMkLst>
        </pc:graphicFrameChg>
        <pc:picChg chg="add del">
          <ac:chgData name="intisar almansour" userId="b85d6faae392f7c4" providerId="LiveId" clId="{13C9E1D3-1539-4905-BA8B-30664DAC651B}" dt="2026-05-09T07:29:46.935" v="373" actId="22"/>
          <ac:picMkLst>
            <pc:docMk/>
            <pc:sldMk cId="3697331443" sldId="260"/>
            <ac:picMk id="3" creationId="{32009D40-9049-C055-BBFA-B282DC64E22C}"/>
          </ac:picMkLst>
        </pc:picChg>
      </pc:sldChg>
      <pc:sldChg chg="addSp modSp new mod modTransition">
        <pc:chgData name="intisar almansour" userId="b85d6faae392f7c4" providerId="LiveId" clId="{13C9E1D3-1539-4905-BA8B-30664DAC651B}" dt="2026-05-09T14:00:29.538" v="511"/>
        <pc:sldMkLst>
          <pc:docMk/>
          <pc:sldMk cId="3484268373" sldId="261"/>
        </pc:sldMkLst>
        <pc:spChg chg="add mod">
          <ac:chgData name="intisar almansour" userId="b85d6faae392f7c4" providerId="LiveId" clId="{13C9E1D3-1539-4905-BA8B-30664DAC651B}" dt="2026-05-09T07:52:13.444" v="436" actId="1076"/>
          <ac:spMkLst>
            <pc:docMk/>
            <pc:sldMk cId="3484268373" sldId="261"/>
            <ac:spMk id="3" creationId="{7E698D50-69EF-E91F-76E9-89C28BA401DB}"/>
          </ac:spMkLst>
        </pc:spChg>
        <pc:spChg chg="add mod">
          <ac:chgData name="intisar almansour" userId="b85d6faae392f7c4" providerId="LiveId" clId="{13C9E1D3-1539-4905-BA8B-30664DAC651B}" dt="2026-05-09T07:56:22.517" v="506"/>
          <ac:spMkLst>
            <pc:docMk/>
            <pc:sldMk cId="3484268373" sldId="261"/>
            <ac:spMk id="5" creationId="{8BD0B25C-9120-38FD-1743-C325A9E271AA}"/>
          </ac:spMkLst>
        </pc:spChg>
      </pc:sldChg>
      <pc:sldMasterChg chg="modSp modSldLayout">
        <pc:chgData name="intisar almansour" userId="b85d6faae392f7c4" providerId="LiveId" clId="{13C9E1D3-1539-4905-BA8B-30664DAC651B}" dt="2026-05-09T04:34:18.348" v="1"/>
        <pc:sldMasterMkLst>
          <pc:docMk/>
          <pc:sldMasterMk cId="2120606736" sldId="2147483648"/>
        </pc:sldMasterMkLst>
        <pc:spChg chg="mod">
          <ac:chgData name="intisar almansour" userId="b85d6faae392f7c4" providerId="LiveId" clId="{13C9E1D3-1539-4905-BA8B-30664DAC651B}" dt="2026-05-09T04:34:18.348" v="1"/>
          <ac:spMkLst>
            <pc:docMk/>
            <pc:sldMasterMk cId="2120606736" sldId="2147483648"/>
            <ac:spMk id="2" creationId="{AC2D3A12-0851-0E42-3A3C-68C671DB91D7}"/>
          </ac:spMkLst>
        </pc:spChg>
        <pc:spChg chg="mod">
          <ac:chgData name="intisar almansour" userId="b85d6faae392f7c4" providerId="LiveId" clId="{13C9E1D3-1539-4905-BA8B-30664DAC651B}" dt="2026-05-09T04:34:18.348" v="1"/>
          <ac:spMkLst>
            <pc:docMk/>
            <pc:sldMasterMk cId="2120606736" sldId="2147483648"/>
            <ac:spMk id="3" creationId="{F6AD8FBC-CE8F-092D-8B28-28D9DE1128F0}"/>
          </ac:spMkLst>
        </pc:spChg>
        <pc:spChg chg="mod">
          <ac:chgData name="intisar almansour" userId="b85d6faae392f7c4" providerId="LiveId" clId="{13C9E1D3-1539-4905-BA8B-30664DAC651B}" dt="2026-05-09T04:34:18.348" v="1"/>
          <ac:spMkLst>
            <pc:docMk/>
            <pc:sldMasterMk cId="2120606736" sldId="2147483648"/>
            <ac:spMk id="4" creationId="{0E6131A0-EA46-451B-89A7-06CC85173E11}"/>
          </ac:spMkLst>
        </pc:spChg>
        <pc:spChg chg="mod">
          <ac:chgData name="intisar almansour" userId="b85d6faae392f7c4" providerId="LiveId" clId="{13C9E1D3-1539-4905-BA8B-30664DAC651B}" dt="2026-05-09T04:34:18.348" v="1"/>
          <ac:spMkLst>
            <pc:docMk/>
            <pc:sldMasterMk cId="2120606736" sldId="2147483648"/>
            <ac:spMk id="5" creationId="{267D786C-1C3C-E184-A0D7-2B4DD370FEDE}"/>
          </ac:spMkLst>
        </pc:spChg>
        <pc:spChg chg="mod">
          <ac:chgData name="intisar almansour" userId="b85d6faae392f7c4" providerId="LiveId" clId="{13C9E1D3-1539-4905-BA8B-30664DAC651B}" dt="2026-05-09T04:34:18.348" v="1"/>
          <ac:spMkLst>
            <pc:docMk/>
            <pc:sldMasterMk cId="2120606736" sldId="2147483648"/>
            <ac:spMk id="6" creationId="{6207D789-657B-652B-A076-7666283C75DC}"/>
          </ac:spMkLst>
        </pc:spChg>
        <pc:sldLayoutChg chg="modSp">
          <pc:chgData name="intisar almansour" userId="b85d6faae392f7c4" providerId="LiveId" clId="{13C9E1D3-1539-4905-BA8B-30664DAC651B}" dt="2026-05-09T04:34:18.348" v="1"/>
          <pc:sldLayoutMkLst>
            <pc:docMk/>
            <pc:sldMasterMk cId="2120606736" sldId="2147483648"/>
            <pc:sldLayoutMk cId="1467793639" sldId="2147483649"/>
          </pc:sldLayoutMkLst>
          <pc:spChg chg="mod">
            <ac:chgData name="intisar almansour" userId="b85d6faae392f7c4" providerId="LiveId" clId="{13C9E1D3-1539-4905-BA8B-30664DAC651B}" dt="2026-05-09T04:34:18.348" v="1"/>
            <ac:spMkLst>
              <pc:docMk/>
              <pc:sldMasterMk cId="2120606736" sldId="2147483648"/>
              <pc:sldLayoutMk cId="1467793639" sldId="2147483649"/>
              <ac:spMk id="2" creationId="{46EEB77C-22E3-3B83-C473-C055875F60D2}"/>
            </ac:spMkLst>
          </pc:spChg>
          <pc:spChg chg="mod">
            <ac:chgData name="intisar almansour" userId="b85d6faae392f7c4" providerId="LiveId" clId="{13C9E1D3-1539-4905-BA8B-30664DAC651B}" dt="2026-05-09T04:34:18.348" v="1"/>
            <ac:spMkLst>
              <pc:docMk/>
              <pc:sldMasterMk cId="2120606736" sldId="2147483648"/>
              <pc:sldLayoutMk cId="1467793639" sldId="2147483649"/>
              <ac:spMk id="3" creationId="{40610439-7EFF-4352-A4B5-2EDB3C3C85A0}"/>
            </ac:spMkLst>
          </pc:spChg>
        </pc:sldLayoutChg>
        <pc:sldLayoutChg chg="modSp">
          <pc:chgData name="intisar almansour" userId="b85d6faae392f7c4" providerId="LiveId" clId="{13C9E1D3-1539-4905-BA8B-30664DAC651B}" dt="2026-05-09T04:34:18.348" v="1"/>
          <pc:sldLayoutMkLst>
            <pc:docMk/>
            <pc:sldMasterMk cId="2120606736" sldId="2147483648"/>
            <pc:sldLayoutMk cId="3217918594" sldId="2147483651"/>
          </pc:sldLayoutMkLst>
          <pc:spChg chg="mod">
            <ac:chgData name="intisar almansour" userId="b85d6faae392f7c4" providerId="LiveId" clId="{13C9E1D3-1539-4905-BA8B-30664DAC651B}" dt="2026-05-09T04:34:18.348" v="1"/>
            <ac:spMkLst>
              <pc:docMk/>
              <pc:sldMasterMk cId="2120606736" sldId="2147483648"/>
              <pc:sldLayoutMk cId="3217918594" sldId="2147483651"/>
              <ac:spMk id="2" creationId="{62B5C0B2-8352-E4C6-DD3D-A5D52A429062}"/>
            </ac:spMkLst>
          </pc:spChg>
          <pc:spChg chg="mod">
            <ac:chgData name="intisar almansour" userId="b85d6faae392f7c4" providerId="LiveId" clId="{13C9E1D3-1539-4905-BA8B-30664DAC651B}" dt="2026-05-09T04:34:18.348" v="1"/>
            <ac:spMkLst>
              <pc:docMk/>
              <pc:sldMasterMk cId="2120606736" sldId="2147483648"/>
              <pc:sldLayoutMk cId="3217918594" sldId="2147483651"/>
              <ac:spMk id="3" creationId="{0E3BD987-977F-49C6-EB40-C2F043DDB70F}"/>
            </ac:spMkLst>
          </pc:spChg>
        </pc:sldLayoutChg>
        <pc:sldLayoutChg chg="modSp">
          <pc:chgData name="intisar almansour" userId="b85d6faae392f7c4" providerId="LiveId" clId="{13C9E1D3-1539-4905-BA8B-30664DAC651B}" dt="2026-05-09T04:34:18.348" v="1"/>
          <pc:sldLayoutMkLst>
            <pc:docMk/>
            <pc:sldMasterMk cId="2120606736" sldId="2147483648"/>
            <pc:sldLayoutMk cId="2594949938" sldId="2147483652"/>
          </pc:sldLayoutMkLst>
          <pc:spChg chg="mod">
            <ac:chgData name="intisar almansour" userId="b85d6faae392f7c4" providerId="LiveId" clId="{13C9E1D3-1539-4905-BA8B-30664DAC651B}" dt="2026-05-09T04:34:18.348" v="1"/>
            <ac:spMkLst>
              <pc:docMk/>
              <pc:sldMasterMk cId="2120606736" sldId="2147483648"/>
              <pc:sldLayoutMk cId="2594949938" sldId="2147483652"/>
              <ac:spMk id="3" creationId="{C593DCA4-BBA7-6BB1-1FF3-711F2402C5A6}"/>
            </ac:spMkLst>
          </pc:spChg>
          <pc:spChg chg="mod">
            <ac:chgData name="intisar almansour" userId="b85d6faae392f7c4" providerId="LiveId" clId="{13C9E1D3-1539-4905-BA8B-30664DAC651B}" dt="2026-05-09T04:34:18.348" v="1"/>
            <ac:spMkLst>
              <pc:docMk/>
              <pc:sldMasterMk cId="2120606736" sldId="2147483648"/>
              <pc:sldLayoutMk cId="2594949938" sldId="2147483652"/>
              <ac:spMk id="4" creationId="{892B5557-A685-89AB-DDCE-3E97F71881E1}"/>
            </ac:spMkLst>
          </pc:spChg>
        </pc:sldLayoutChg>
        <pc:sldLayoutChg chg="modSp">
          <pc:chgData name="intisar almansour" userId="b85d6faae392f7c4" providerId="LiveId" clId="{13C9E1D3-1539-4905-BA8B-30664DAC651B}" dt="2026-05-09T04:34:18.348" v="1"/>
          <pc:sldLayoutMkLst>
            <pc:docMk/>
            <pc:sldMasterMk cId="2120606736" sldId="2147483648"/>
            <pc:sldLayoutMk cId="934267264" sldId="2147483653"/>
          </pc:sldLayoutMkLst>
          <pc:spChg chg="mod">
            <ac:chgData name="intisar almansour" userId="b85d6faae392f7c4" providerId="LiveId" clId="{13C9E1D3-1539-4905-BA8B-30664DAC651B}" dt="2026-05-09T04:34:18.348" v="1"/>
            <ac:spMkLst>
              <pc:docMk/>
              <pc:sldMasterMk cId="2120606736" sldId="2147483648"/>
              <pc:sldLayoutMk cId="934267264" sldId="2147483653"/>
              <ac:spMk id="2" creationId="{8D1246FA-9320-1B26-846E-567E2680F5CB}"/>
            </ac:spMkLst>
          </pc:spChg>
          <pc:spChg chg="mod">
            <ac:chgData name="intisar almansour" userId="b85d6faae392f7c4" providerId="LiveId" clId="{13C9E1D3-1539-4905-BA8B-30664DAC651B}" dt="2026-05-09T04:34:18.348" v="1"/>
            <ac:spMkLst>
              <pc:docMk/>
              <pc:sldMasterMk cId="2120606736" sldId="2147483648"/>
              <pc:sldLayoutMk cId="934267264" sldId="2147483653"/>
              <ac:spMk id="3" creationId="{9BB0F305-041E-8CEE-6016-351690520EE7}"/>
            </ac:spMkLst>
          </pc:spChg>
          <pc:spChg chg="mod">
            <ac:chgData name="intisar almansour" userId="b85d6faae392f7c4" providerId="LiveId" clId="{13C9E1D3-1539-4905-BA8B-30664DAC651B}" dt="2026-05-09T04:34:18.348" v="1"/>
            <ac:spMkLst>
              <pc:docMk/>
              <pc:sldMasterMk cId="2120606736" sldId="2147483648"/>
              <pc:sldLayoutMk cId="934267264" sldId="2147483653"/>
              <ac:spMk id="4" creationId="{EB9AED09-CFC0-360C-1D32-455ED4540D95}"/>
            </ac:spMkLst>
          </pc:spChg>
          <pc:spChg chg="mod">
            <ac:chgData name="intisar almansour" userId="b85d6faae392f7c4" providerId="LiveId" clId="{13C9E1D3-1539-4905-BA8B-30664DAC651B}" dt="2026-05-09T04:34:18.348" v="1"/>
            <ac:spMkLst>
              <pc:docMk/>
              <pc:sldMasterMk cId="2120606736" sldId="2147483648"/>
              <pc:sldLayoutMk cId="934267264" sldId="2147483653"/>
              <ac:spMk id="5" creationId="{C0BC7E90-C982-7C3E-BA1E-DA44CE5132A0}"/>
            </ac:spMkLst>
          </pc:spChg>
          <pc:spChg chg="mod">
            <ac:chgData name="intisar almansour" userId="b85d6faae392f7c4" providerId="LiveId" clId="{13C9E1D3-1539-4905-BA8B-30664DAC651B}" dt="2026-05-09T04:34:18.348" v="1"/>
            <ac:spMkLst>
              <pc:docMk/>
              <pc:sldMasterMk cId="2120606736" sldId="2147483648"/>
              <pc:sldLayoutMk cId="934267264" sldId="2147483653"/>
              <ac:spMk id="6" creationId="{24BECC47-21D7-8174-06E0-DAC1D1D10C1D}"/>
            </ac:spMkLst>
          </pc:spChg>
        </pc:sldLayoutChg>
        <pc:sldLayoutChg chg="modSp">
          <pc:chgData name="intisar almansour" userId="b85d6faae392f7c4" providerId="LiveId" clId="{13C9E1D3-1539-4905-BA8B-30664DAC651B}" dt="2026-05-09T04:34:18.348" v="1"/>
          <pc:sldLayoutMkLst>
            <pc:docMk/>
            <pc:sldMasterMk cId="2120606736" sldId="2147483648"/>
            <pc:sldLayoutMk cId="239022370" sldId="2147483656"/>
          </pc:sldLayoutMkLst>
          <pc:spChg chg="mod">
            <ac:chgData name="intisar almansour" userId="b85d6faae392f7c4" providerId="LiveId" clId="{13C9E1D3-1539-4905-BA8B-30664DAC651B}" dt="2026-05-09T04:34:18.348" v="1"/>
            <ac:spMkLst>
              <pc:docMk/>
              <pc:sldMasterMk cId="2120606736" sldId="2147483648"/>
              <pc:sldLayoutMk cId="239022370" sldId="2147483656"/>
              <ac:spMk id="2" creationId="{C9054EF1-E90C-0CEC-52F6-BDB0B3DE832C}"/>
            </ac:spMkLst>
          </pc:spChg>
          <pc:spChg chg="mod">
            <ac:chgData name="intisar almansour" userId="b85d6faae392f7c4" providerId="LiveId" clId="{13C9E1D3-1539-4905-BA8B-30664DAC651B}" dt="2026-05-09T04:34:18.348" v="1"/>
            <ac:spMkLst>
              <pc:docMk/>
              <pc:sldMasterMk cId="2120606736" sldId="2147483648"/>
              <pc:sldLayoutMk cId="239022370" sldId="2147483656"/>
              <ac:spMk id="3" creationId="{36B6D873-49B5-0497-AFA2-0FC4DBCB30BE}"/>
            </ac:spMkLst>
          </pc:spChg>
          <pc:spChg chg="mod">
            <ac:chgData name="intisar almansour" userId="b85d6faae392f7c4" providerId="LiveId" clId="{13C9E1D3-1539-4905-BA8B-30664DAC651B}" dt="2026-05-09T04:34:18.348" v="1"/>
            <ac:spMkLst>
              <pc:docMk/>
              <pc:sldMasterMk cId="2120606736" sldId="2147483648"/>
              <pc:sldLayoutMk cId="239022370" sldId="2147483656"/>
              <ac:spMk id="4" creationId="{C6F812C5-7BF7-1248-1A3D-314E933691DF}"/>
            </ac:spMkLst>
          </pc:spChg>
        </pc:sldLayoutChg>
        <pc:sldLayoutChg chg="modSp">
          <pc:chgData name="intisar almansour" userId="b85d6faae392f7c4" providerId="LiveId" clId="{13C9E1D3-1539-4905-BA8B-30664DAC651B}" dt="2026-05-09T04:34:18.348" v="1"/>
          <pc:sldLayoutMkLst>
            <pc:docMk/>
            <pc:sldMasterMk cId="2120606736" sldId="2147483648"/>
            <pc:sldLayoutMk cId="3840825235" sldId="2147483657"/>
          </pc:sldLayoutMkLst>
          <pc:spChg chg="mod">
            <ac:chgData name="intisar almansour" userId="b85d6faae392f7c4" providerId="LiveId" clId="{13C9E1D3-1539-4905-BA8B-30664DAC651B}" dt="2026-05-09T04:34:18.348" v="1"/>
            <ac:spMkLst>
              <pc:docMk/>
              <pc:sldMasterMk cId="2120606736" sldId="2147483648"/>
              <pc:sldLayoutMk cId="3840825235" sldId="2147483657"/>
              <ac:spMk id="2" creationId="{3698108C-CD48-F6FB-B768-8D2078623643}"/>
            </ac:spMkLst>
          </pc:spChg>
          <pc:spChg chg="mod">
            <ac:chgData name="intisar almansour" userId="b85d6faae392f7c4" providerId="LiveId" clId="{13C9E1D3-1539-4905-BA8B-30664DAC651B}" dt="2026-05-09T04:34:18.348" v="1"/>
            <ac:spMkLst>
              <pc:docMk/>
              <pc:sldMasterMk cId="2120606736" sldId="2147483648"/>
              <pc:sldLayoutMk cId="3840825235" sldId="2147483657"/>
              <ac:spMk id="3" creationId="{8482E68A-670F-E882-8D24-9B30E056EC77}"/>
            </ac:spMkLst>
          </pc:spChg>
          <pc:spChg chg="mod">
            <ac:chgData name="intisar almansour" userId="b85d6faae392f7c4" providerId="LiveId" clId="{13C9E1D3-1539-4905-BA8B-30664DAC651B}" dt="2026-05-09T04:34:18.348" v="1"/>
            <ac:spMkLst>
              <pc:docMk/>
              <pc:sldMasterMk cId="2120606736" sldId="2147483648"/>
              <pc:sldLayoutMk cId="3840825235" sldId="2147483657"/>
              <ac:spMk id="4" creationId="{F43EEADE-9946-7968-20D1-CFE871E85158}"/>
            </ac:spMkLst>
          </pc:spChg>
        </pc:sldLayoutChg>
        <pc:sldLayoutChg chg="modSp">
          <pc:chgData name="intisar almansour" userId="b85d6faae392f7c4" providerId="LiveId" clId="{13C9E1D3-1539-4905-BA8B-30664DAC651B}" dt="2026-05-09T04:34:18.348" v="1"/>
          <pc:sldLayoutMkLst>
            <pc:docMk/>
            <pc:sldMasterMk cId="2120606736" sldId="2147483648"/>
            <pc:sldLayoutMk cId="3525351700" sldId="2147483659"/>
          </pc:sldLayoutMkLst>
          <pc:spChg chg="mod">
            <ac:chgData name="intisar almansour" userId="b85d6faae392f7c4" providerId="LiveId" clId="{13C9E1D3-1539-4905-BA8B-30664DAC651B}" dt="2026-05-09T04:34:18.348" v="1"/>
            <ac:spMkLst>
              <pc:docMk/>
              <pc:sldMasterMk cId="2120606736" sldId="2147483648"/>
              <pc:sldLayoutMk cId="3525351700" sldId="2147483659"/>
              <ac:spMk id="2" creationId="{C880A85B-77A0-DD62-899D-0DF1E9D0FAED}"/>
            </ac:spMkLst>
          </pc:spChg>
          <pc:spChg chg="mod">
            <ac:chgData name="intisar almansour" userId="b85d6faae392f7c4" providerId="LiveId" clId="{13C9E1D3-1539-4905-BA8B-30664DAC651B}" dt="2026-05-09T04:34:18.348" v="1"/>
            <ac:spMkLst>
              <pc:docMk/>
              <pc:sldMasterMk cId="2120606736" sldId="2147483648"/>
              <pc:sldLayoutMk cId="3525351700" sldId="2147483659"/>
              <ac:spMk id="3" creationId="{FFDB5E91-3FDB-3691-25F1-3127AF012941}"/>
            </ac:spMkLst>
          </pc:spChg>
        </pc:sldLayoutChg>
      </pc:sldMasterChg>
      <pc:sldMasterChg chg="modTransition modSldLayout">
        <pc:chgData name="intisar almansour" userId="b85d6faae392f7c4" providerId="LiveId" clId="{13C9E1D3-1539-4905-BA8B-30664DAC651B}" dt="2026-05-09T14:00:29.538" v="511"/>
        <pc:sldMasterMkLst>
          <pc:docMk/>
          <pc:sldMasterMk cId="2878939759" sldId="2147483708"/>
        </pc:sldMasterMkLst>
        <pc:sldLayoutChg chg="modTransition">
          <pc:chgData name="intisar almansour" userId="b85d6faae392f7c4" providerId="LiveId" clId="{13C9E1D3-1539-4905-BA8B-30664DAC651B}" dt="2026-05-09T14:00:29.538" v="511"/>
          <pc:sldLayoutMkLst>
            <pc:docMk/>
            <pc:sldMasterMk cId="2878939759" sldId="2147483708"/>
            <pc:sldLayoutMk cId="3913107914" sldId="2147483709"/>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258394025" sldId="2147483710"/>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4076086023" sldId="2147483711"/>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1774875685" sldId="2147483712"/>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446753874" sldId="2147483713"/>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611661383" sldId="2147483714"/>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3153936595" sldId="2147483715"/>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682749692" sldId="2147483716"/>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3102600827" sldId="2147483717"/>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229291070" sldId="2147483718"/>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606390414" sldId="2147483719"/>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837365452" sldId="2147483720"/>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3186734928" sldId="2147483721"/>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435722264" sldId="2147483722"/>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904670868" sldId="2147483723"/>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3526338101" sldId="2147483724"/>
          </pc:sldLayoutMkLst>
        </pc:sldLayoutChg>
        <pc:sldLayoutChg chg="modTransition">
          <pc:chgData name="intisar almansour" userId="b85d6faae392f7c4" providerId="LiveId" clId="{13C9E1D3-1539-4905-BA8B-30664DAC651B}" dt="2026-05-09T14:00:29.538" v="511"/>
          <pc:sldLayoutMkLst>
            <pc:docMk/>
            <pc:sldMasterMk cId="2878939759" sldId="2147483708"/>
            <pc:sldLayoutMk cId="2501134330" sldId="2147483725"/>
          </pc:sldLayoutMkLst>
        </pc:sldLayout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GB"/>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391310791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22929107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60639041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GB"/>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3736545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GB"/>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318673492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GB"/>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C1209EB2-0B0B-4F5D-8B04-291FE7E20C81}" type="datetimeFigureOut">
              <a:rPr lang="en-US" smtClean="0"/>
              <a:t>5/9/2026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43572226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GB"/>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C1209EB2-0B0B-4F5D-8B04-291FE7E20C81}" type="datetimeFigureOut">
              <a:rPr lang="en-US" smtClean="0"/>
              <a:t>5/9/2026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904670868"/>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3526338101"/>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GB"/>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50113433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25839402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GB"/>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C1209EB2-0B0B-4F5D-8B04-291FE7E20C81}" type="datetimeFigureOut">
              <a:rPr lang="en-US" smtClean="0"/>
              <a:t>5/9/2026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407608602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GB"/>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177487568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GB"/>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C1209EB2-0B0B-4F5D-8B04-291FE7E20C81}" type="datetimeFigureOut">
              <a:rPr lang="en-US" smtClean="0"/>
              <a:t>5/9/2026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44675387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C1209EB2-0B0B-4F5D-8B04-291FE7E20C81}" type="datetimeFigureOut">
              <a:rPr lang="en-US" smtClean="0"/>
              <a:t>5/9/2026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261166138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C1209EB2-0B0B-4F5D-8B04-291FE7E20C81}" type="datetimeFigureOut">
              <a:rPr lang="en-US" smtClean="0"/>
              <a:t>5/9/2026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3153936595"/>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GB"/>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68274969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1209EB2-0B0B-4F5D-8B04-291FE7E20C81}" type="datetimeFigureOut">
              <a:rPr lang="en-US" smtClean="0"/>
              <a:t>5/9/2026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ACD8A4-083E-4998-AFC6-6489ED3F5DF9}" type="slidenum">
              <a:rPr lang="en-US" smtClean="0"/>
              <a:t>‹#›</a:t>
            </a:fld>
            <a:endParaRPr lang="en-US"/>
          </a:p>
        </p:txBody>
      </p:sp>
    </p:spTree>
    <p:extLst>
      <p:ext uri="{BB962C8B-B14F-4D97-AF65-F5344CB8AC3E}">
        <p14:creationId xmlns:p14="http://schemas.microsoft.com/office/powerpoint/2010/main" val="310260082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C1209EB2-0B0B-4F5D-8B04-291FE7E20C81}" type="datetimeFigureOut">
              <a:rPr lang="en-US" smtClean="0"/>
              <a:t>5/9/2026</a:t>
            </a:fld>
            <a:endParaRPr lang="en-U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AEACD8A4-083E-4998-AFC6-6489ED3F5DF9}" type="slidenum">
              <a:rPr lang="en-US" smtClean="0"/>
              <a:t>‹#›</a:t>
            </a:fld>
            <a:endParaRPr lang="en-US"/>
          </a:p>
        </p:txBody>
      </p:sp>
    </p:spTree>
    <p:extLst>
      <p:ext uri="{BB962C8B-B14F-4D97-AF65-F5344CB8AC3E}">
        <p14:creationId xmlns:p14="http://schemas.microsoft.com/office/powerpoint/2010/main" val="287893975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0F0689-0BC5-0FA2-670C-D1A61D2084F4}"/>
              </a:ext>
            </a:extLst>
          </p:cNvPr>
          <p:cNvSpPr txBox="1"/>
          <p:nvPr/>
        </p:nvSpPr>
        <p:spPr>
          <a:xfrm>
            <a:off x="2283460" y="1832094"/>
            <a:ext cx="4577080" cy="769441"/>
          </a:xfrm>
          <a:prstGeom prst="rect">
            <a:avLst/>
          </a:prstGeom>
          <a:noFill/>
        </p:spPr>
        <p:txBody>
          <a:bodyPr wrap="square">
            <a:spAutoFit/>
          </a:bodyPr>
          <a:lstStyle/>
          <a:p>
            <a:pPr algn="ctr" rtl="1"/>
            <a:r>
              <a:rPr lang="ar-IQ" sz="4400" b="1" dirty="0">
                <a:solidFill>
                  <a:srgbClr val="C00000"/>
                </a:solidFill>
                <a:effectLst/>
                <a:ea typeface="DengXian" panose="02010600030101010101" pitchFamily="2" charset="-122"/>
                <a:cs typeface="Simplified Arabic" panose="02020603050405020304" pitchFamily="18" charset="-78"/>
              </a:rPr>
              <a:t>الأدب الأندلسي</a:t>
            </a:r>
          </a:p>
        </p:txBody>
      </p:sp>
      <p:sp>
        <p:nvSpPr>
          <p:cNvPr id="4" name="TextBox 3">
            <a:extLst>
              <a:ext uri="{FF2B5EF4-FFF2-40B4-BE49-F238E27FC236}">
                <a16:creationId xmlns:a16="http://schemas.microsoft.com/office/drawing/2014/main" id="{2B142406-F747-896A-3031-40139DFC677A}"/>
              </a:ext>
            </a:extLst>
          </p:cNvPr>
          <p:cNvSpPr txBox="1"/>
          <p:nvPr/>
        </p:nvSpPr>
        <p:spPr>
          <a:xfrm>
            <a:off x="2192020" y="1029454"/>
            <a:ext cx="4577080" cy="523220"/>
          </a:xfrm>
          <a:prstGeom prst="rect">
            <a:avLst/>
          </a:prstGeom>
          <a:noFill/>
        </p:spPr>
        <p:txBody>
          <a:bodyPr wrap="square">
            <a:spAutoFit/>
          </a:bodyPr>
          <a:lstStyle/>
          <a:p>
            <a:pPr algn="ctr" rtl="1"/>
            <a:r>
              <a:rPr lang="ar-IQ" sz="2800" b="1" dirty="0">
                <a:solidFill>
                  <a:srgbClr val="0033CC"/>
                </a:solidFill>
                <a:effectLst/>
                <a:ea typeface="DengXian" panose="02010600030101010101" pitchFamily="2" charset="-122"/>
                <a:cs typeface="Simplified Arabic" panose="02020603050405020304" pitchFamily="18" charset="-78"/>
              </a:rPr>
              <a:t>المحاضرة الثالثة</a:t>
            </a:r>
            <a:endParaRPr lang="en-US" sz="2800" dirty="0">
              <a:solidFill>
                <a:srgbClr val="0033CC"/>
              </a:solidFill>
            </a:endParaRPr>
          </a:p>
        </p:txBody>
      </p:sp>
      <p:sp>
        <p:nvSpPr>
          <p:cNvPr id="5" name="TextBox 4">
            <a:extLst>
              <a:ext uri="{FF2B5EF4-FFF2-40B4-BE49-F238E27FC236}">
                <a16:creationId xmlns:a16="http://schemas.microsoft.com/office/drawing/2014/main" id="{F3310661-53FF-D7E5-F5CC-02C9AB6DC785}"/>
              </a:ext>
            </a:extLst>
          </p:cNvPr>
          <p:cNvSpPr txBox="1"/>
          <p:nvPr/>
        </p:nvSpPr>
        <p:spPr>
          <a:xfrm>
            <a:off x="2192020" y="3357880"/>
            <a:ext cx="4577080" cy="461665"/>
          </a:xfrm>
          <a:prstGeom prst="rect">
            <a:avLst/>
          </a:prstGeom>
          <a:noFill/>
        </p:spPr>
        <p:txBody>
          <a:bodyPr wrap="square">
            <a:spAutoFit/>
          </a:bodyPr>
          <a:lstStyle/>
          <a:p>
            <a:pPr algn="ctr" rtl="1"/>
            <a:r>
              <a:rPr lang="ar-IQ" sz="2400" b="1" dirty="0">
                <a:effectLst/>
                <a:ea typeface="DengXian" panose="02010600030101010101" pitchFamily="2" charset="-122"/>
                <a:cs typeface="Simplified Arabic" panose="02020603050405020304" pitchFamily="18" charset="-78"/>
              </a:rPr>
              <a:t>أستاذ المادة</a:t>
            </a:r>
            <a:endParaRPr lang="en-US" sz="2400" dirty="0"/>
          </a:p>
        </p:txBody>
      </p:sp>
      <p:sp>
        <p:nvSpPr>
          <p:cNvPr id="6" name="TextBox 5">
            <a:extLst>
              <a:ext uri="{FF2B5EF4-FFF2-40B4-BE49-F238E27FC236}">
                <a16:creationId xmlns:a16="http://schemas.microsoft.com/office/drawing/2014/main" id="{563FC1B2-5C58-2C2C-EC3D-EC566901102E}"/>
              </a:ext>
            </a:extLst>
          </p:cNvPr>
          <p:cNvSpPr txBox="1"/>
          <p:nvPr/>
        </p:nvSpPr>
        <p:spPr>
          <a:xfrm>
            <a:off x="2192020" y="4025633"/>
            <a:ext cx="4577080" cy="461665"/>
          </a:xfrm>
          <a:prstGeom prst="rect">
            <a:avLst/>
          </a:prstGeom>
          <a:noFill/>
        </p:spPr>
        <p:txBody>
          <a:bodyPr wrap="square">
            <a:spAutoFit/>
          </a:bodyPr>
          <a:lstStyle/>
          <a:p>
            <a:pPr algn="ctr" rtl="1"/>
            <a:r>
              <a:rPr lang="ar-IQ" sz="2400" b="1" dirty="0">
                <a:solidFill>
                  <a:srgbClr val="008000"/>
                </a:solidFill>
                <a:ea typeface="DengXian" panose="02010600030101010101" pitchFamily="2" charset="-122"/>
                <a:cs typeface="Simplified Arabic" panose="02020603050405020304" pitchFamily="18" charset="-78"/>
              </a:rPr>
              <a:t>أ. م. د. إيناس</a:t>
            </a:r>
            <a:r>
              <a:rPr lang="ar-SA" b="1" dirty="0">
                <a:solidFill>
                  <a:srgbClr val="008000"/>
                </a:solidFill>
              </a:rPr>
              <a:t> </a:t>
            </a:r>
            <a:r>
              <a:rPr lang="ar-SA" sz="2400" b="1" dirty="0">
                <a:solidFill>
                  <a:srgbClr val="008000"/>
                </a:solidFill>
              </a:rPr>
              <a:t>عبد الرحمن</a:t>
            </a:r>
            <a:endParaRPr lang="en-US" sz="2400" dirty="0">
              <a:solidFill>
                <a:srgbClr val="008000"/>
              </a:solidFill>
            </a:endParaRPr>
          </a:p>
        </p:txBody>
      </p:sp>
      <p:sp>
        <p:nvSpPr>
          <p:cNvPr id="9" name="TextBox 8">
            <a:extLst>
              <a:ext uri="{FF2B5EF4-FFF2-40B4-BE49-F238E27FC236}">
                <a16:creationId xmlns:a16="http://schemas.microsoft.com/office/drawing/2014/main" id="{E5B1CA9E-2783-55F4-4838-FD616BBC40A4}"/>
              </a:ext>
            </a:extLst>
          </p:cNvPr>
          <p:cNvSpPr txBox="1"/>
          <p:nvPr/>
        </p:nvSpPr>
        <p:spPr>
          <a:xfrm>
            <a:off x="2120900" y="5366881"/>
            <a:ext cx="4577080" cy="461665"/>
          </a:xfrm>
          <a:prstGeom prst="rect">
            <a:avLst/>
          </a:prstGeom>
          <a:noFill/>
        </p:spPr>
        <p:txBody>
          <a:bodyPr wrap="square">
            <a:spAutoFit/>
          </a:bodyPr>
          <a:lstStyle/>
          <a:p>
            <a:pPr algn="ctr" rtl="1"/>
            <a:r>
              <a:rPr lang="ar-IQ" sz="2400" b="1" dirty="0">
                <a:effectLst/>
                <a:ea typeface="DengXian" panose="02010600030101010101" pitchFamily="2" charset="-122"/>
                <a:cs typeface="Simplified Arabic" panose="02020603050405020304" pitchFamily="18" charset="-78"/>
              </a:rPr>
              <a:t>2026م</a:t>
            </a:r>
            <a:endParaRPr lang="en-US" sz="2400" dirty="0"/>
          </a:p>
        </p:txBody>
      </p:sp>
      <p:sp>
        <p:nvSpPr>
          <p:cNvPr id="2" name="TextBox 1">
            <a:extLst>
              <a:ext uri="{FF2B5EF4-FFF2-40B4-BE49-F238E27FC236}">
                <a16:creationId xmlns:a16="http://schemas.microsoft.com/office/drawing/2014/main" id="{A65DC1D8-6AA4-FDB8-FCC2-FA64C4480D64}"/>
              </a:ext>
            </a:extLst>
          </p:cNvPr>
          <p:cNvSpPr txBox="1"/>
          <p:nvPr/>
        </p:nvSpPr>
        <p:spPr>
          <a:xfrm>
            <a:off x="2039620" y="4693386"/>
            <a:ext cx="4577080" cy="461665"/>
          </a:xfrm>
          <a:prstGeom prst="rect">
            <a:avLst/>
          </a:prstGeom>
          <a:noFill/>
        </p:spPr>
        <p:txBody>
          <a:bodyPr wrap="square">
            <a:spAutoFit/>
          </a:bodyPr>
          <a:lstStyle/>
          <a:p>
            <a:pPr algn="ctr" rtl="1"/>
            <a:r>
              <a:rPr lang="ar-IQ" sz="2400" b="1" dirty="0">
                <a:solidFill>
                  <a:srgbClr val="C00000"/>
                </a:solidFill>
                <a:latin typeface="Garamond" panose="02020404030301010803"/>
                <a:ea typeface="DengXian" panose="02010600030101010101" pitchFamily="2" charset="-122"/>
                <a:cs typeface="Times New Roman" panose="02020603050405020304" pitchFamily="18" charset="0"/>
              </a:rPr>
              <a:t>المرحلة الثالثة – قسم اللغة العربية</a:t>
            </a:r>
            <a:endParaRPr lang="en-US" sz="2400" dirty="0">
              <a:solidFill>
                <a:srgbClr val="C00000"/>
              </a:solidFill>
              <a:latin typeface="Garamond" panose="02020404030301010803"/>
            </a:endParaRPr>
          </a:p>
        </p:txBody>
      </p:sp>
    </p:spTree>
    <p:extLst>
      <p:ext uri="{BB962C8B-B14F-4D97-AF65-F5344CB8AC3E}">
        <p14:creationId xmlns:p14="http://schemas.microsoft.com/office/powerpoint/2010/main" val="461464986"/>
      </p:ext>
    </p:extLst>
  </p:cSld>
  <p:clrMapOvr>
    <a:masterClrMapping/>
  </p:clrMapOvr>
  <mc:AlternateContent xmlns:mc="http://schemas.openxmlformats.org/markup-compatibility/2006" xmlns:p14="http://schemas.microsoft.com/office/powerpoint/2010/main">
    <mc:Choice Requires="p14">
      <p:transition spd="slow" p14:dur="1250">
        <p14:flip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8E71C-D56C-63AE-86B9-65193596230B}"/>
              </a:ext>
            </a:extLst>
          </p:cNvPr>
          <p:cNvSpPr>
            <a:spLocks noGrp="1"/>
          </p:cNvSpPr>
          <p:nvPr>
            <p:ph type="title"/>
          </p:nvPr>
        </p:nvSpPr>
        <p:spPr>
          <a:xfrm>
            <a:off x="4704080" y="393541"/>
            <a:ext cx="3663150" cy="773402"/>
          </a:xfrm>
        </p:spPr>
        <p:txBody>
          <a:bodyPr/>
          <a:lstStyle/>
          <a:p>
            <a:r>
              <a:rPr lang="ar-IQ" b="1" dirty="0">
                <a:solidFill>
                  <a:srgbClr val="0033CC"/>
                </a:solidFill>
              </a:rPr>
              <a:t>ابن شهيد الأندلسي</a:t>
            </a:r>
            <a:endParaRPr lang="en-US" b="1" dirty="0">
              <a:solidFill>
                <a:srgbClr val="0033CC"/>
              </a:solidFill>
            </a:endParaRPr>
          </a:p>
        </p:txBody>
      </p:sp>
      <p:pic>
        <p:nvPicPr>
          <p:cNvPr id="5" name="Content Placeholder 4">
            <a:extLst>
              <a:ext uri="{FF2B5EF4-FFF2-40B4-BE49-F238E27FC236}">
                <a16:creationId xmlns:a16="http://schemas.microsoft.com/office/drawing/2014/main" id="{F47C9224-0CDA-9BAE-11F0-6F0708B1A51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rcRect r="43378" b="26815"/>
          <a:stretch>
            <a:fillRect/>
          </a:stretch>
        </p:blipFill>
        <p:spPr>
          <a:xfrm>
            <a:off x="2565870" y="159861"/>
            <a:ext cx="2059474" cy="1394619"/>
          </a:xfrm>
          <a:prstGeom prst="rect">
            <a:avLst/>
          </a:prstGeom>
        </p:spPr>
      </p:pic>
      <p:sp>
        <p:nvSpPr>
          <p:cNvPr id="7" name="TextBox 6">
            <a:extLst>
              <a:ext uri="{FF2B5EF4-FFF2-40B4-BE49-F238E27FC236}">
                <a16:creationId xmlns:a16="http://schemas.microsoft.com/office/drawing/2014/main" id="{6F9C8E2C-B347-2F8C-AC77-B713258D9BF3}"/>
              </a:ext>
            </a:extLst>
          </p:cNvPr>
          <p:cNvSpPr txBox="1"/>
          <p:nvPr/>
        </p:nvSpPr>
        <p:spPr>
          <a:xfrm>
            <a:off x="365761" y="1697541"/>
            <a:ext cx="8455894" cy="1427955"/>
          </a:xfrm>
          <a:prstGeom prst="rect">
            <a:avLst/>
          </a:prstGeom>
          <a:solidFill>
            <a:schemeClr val="bg1"/>
          </a:solidFill>
        </p:spPr>
        <p:txBody>
          <a:bodyPr wrap="square">
            <a:spAutoFit/>
          </a:bodyPr>
          <a:lstStyle/>
          <a:p>
            <a:pPr algn="justLow" rtl="1">
              <a:lnSpc>
                <a:spcPct val="150000"/>
              </a:lnSpc>
              <a:spcAft>
                <a:spcPts val="1000"/>
              </a:spcAft>
              <a:buNone/>
            </a:pP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أحمد بن عبد الملك بن شُهَيْد </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(382هـ - 426 هـ)، </a:t>
            </a: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كنيته</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أبو عامر، </a:t>
            </a: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ولد</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سنة (382هـ). </a:t>
            </a: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نشأ</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في ديوان الحكم فكان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أبوه وزيراً </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من وزراء الحاجب المنصور ترك لنا آثار مهمة، من </a:t>
            </a: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أهم هذه الآثار </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ديوان (كامل)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حققه</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الدكتور</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زكي مبارك.</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p:txBody>
      </p:sp>
      <p:sp>
        <p:nvSpPr>
          <p:cNvPr id="9" name="TextBox 8">
            <a:extLst>
              <a:ext uri="{FF2B5EF4-FFF2-40B4-BE49-F238E27FC236}">
                <a16:creationId xmlns:a16="http://schemas.microsoft.com/office/drawing/2014/main" id="{1571AAE6-BE2D-33EC-ED1C-738F9466634C}"/>
              </a:ext>
            </a:extLst>
          </p:cNvPr>
          <p:cNvSpPr txBox="1"/>
          <p:nvPr/>
        </p:nvSpPr>
        <p:spPr>
          <a:xfrm>
            <a:off x="365762" y="3340705"/>
            <a:ext cx="8455894" cy="400110"/>
          </a:xfrm>
          <a:prstGeom prst="rect">
            <a:avLst/>
          </a:prstGeom>
          <a:solidFill>
            <a:schemeClr val="bg1"/>
          </a:solidFill>
        </p:spPr>
        <p:txBody>
          <a:bodyPr wrap="square">
            <a:spAutoFit/>
          </a:bodyPr>
          <a:lstStyle/>
          <a:p>
            <a:pPr marL="0" marR="0" lvl="0" indent="0" algn="r" defTabSz="457200" rtl="1" eaLnBrk="1" fontAlgn="auto" latinLnBrk="0" hangingPunct="1">
              <a:lnSpc>
                <a:spcPct val="100000"/>
              </a:lnSpc>
              <a:spcBef>
                <a:spcPts val="0"/>
              </a:spcBef>
              <a:spcAft>
                <a:spcPts val="0"/>
              </a:spcAft>
              <a:buClrTx/>
              <a:buSzTx/>
              <a:buFontTx/>
              <a:buNone/>
              <a:tabLst/>
              <a:defRPr/>
            </a:pPr>
            <a:r>
              <a:rPr kumimoji="0" lang="ar-SA" sz="2000" b="1" i="0" u="none" strike="noStrike" kern="1200" cap="none" spc="0" normalizeH="0" baseline="0" noProof="0" dirty="0">
                <a:ln>
                  <a:noFill/>
                </a:ln>
                <a:solidFill>
                  <a:srgbClr val="FF0000"/>
                </a:solidFill>
                <a:effectLst/>
                <a:uLnTx/>
                <a:uFillTx/>
                <a:latin typeface="Tw Cen MT" panose="020B0602020104020603"/>
                <a:ea typeface="DengXian" panose="02010600030101010101" pitchFamily="2" charset="-122"/>
                <a:cs typeface="Times New Roman" panose="02020603050405020304" pitchFamily="18" charset="0"/>
              </a:rPr>
              <a:t>أخذ العلوم المختلفة</a:t>
            </a:r>
            <a:r>
              <a:rPr kumimoji="0" lang="ar-SA" sz="2000" b="1" i="0" u="none" strike="noStrike" kern="1200" cap="none" spc="0" normalizeH="0" baseline="0" noProof="0" dirty="0">
                <a:ln>
                  <a:noFill/>
                </a:ln>
                <a:solidFill>
                  <a:srgbClr val="000000"/>
                </a:solidFill>
                <a:effectLst/>
                <a:uLnTx/>
                <a:uFillTx/>
                <a:latin typeface="Tw Cen MT" panose="020B0602020104020603"/>
                <a:ea typeface="DengXian" panose="02010600030101010101" pitchFamily="2" charset="-122"/>
                <a:cs typeface="Times New Roman" panose="02020603050405020304" pitchFamily="18" charset="0"/>
              </a:rPr>
              <a:t>، ولكن هذه العلوم أخذها بنفسه دون الرجوع إلى الأساتذة من علماء عصره.</a:t>
            </a:r>
            <a:endParaRPr kumimoji="0" lang="en-US" sz="2400" b="1" i="0" u="none" strike="noStrike" kern="1200" cap="none" spc="0" normalizeH="0" baseline="0" noProof="0" dirty="0">
              <a:ln>
                <a:noFill/>
              </a:ln>
              <a:solidFill>
                <a:srgbClr val="000000"/>
              </a:solidFill>
              <a:effectLst/>
              <a:uLnTx/>
              <a:uFillTx/>
              <a:latin typeface="Tw Cen MT" panose="020B0602020104020603"/>
              <a:ea typeface="+mn-ea"/>
              <a:cs typeface="+mn-cs"/>
            </a:endParaRPr>
          </a:p>
        </p:txBody>
      </p:sp>
      <p:sp>
        <p:nvSpPr>
          <p:cNvPr id="11" name="TextBox 10">
            <a:extLst>
              <a:ext uri="{FF2B5EF4-FFF2-40B4-BE49-F238E27FC236}">
                <a16:creationId xmlns:a16="http://schemas.microsoft.com/office/drawing/2014/main" id="{829A9F69-216D-BB30-36EE-093EC6760CEA}"/>
              </a:ext>
            </a:extLst>
          </p:cNvPr>
          <p:cNvSpPr txBox="1"/>
          <p:nvPr/>
        </p:nvSpPr>
        <p:spPr>
          <a:xfrm>
            <a:off x="397397" y="3920696"/>
            <a:ext cx="8455894" cy="2479525"/>
          </a:xfrm>
          <a:prstGeom prst="rect">
            <a:avLst/>
          </a:prstGeom>
          <a:solidFill>
            <a:schemeClr val="bg1"/>
          </a:solidFill>
        </p:spPr>
        <p:txBody>
          <a:bodyPr wrap="square">
            <a:spAutoFit/>
          </a:bodyPr>
          <a:lstStyle/>
          <a:p>
            <a:pPr algn="justLow" rtl="1">
              <a:lnSpc>
                <a:spcPct val="150000"/>
              </a:lnSpc>
              <a:spcAft>
                <a:spcPts val="1000"/>
              </a:spcAft>
              <a:buNone/>
            </a:pP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ومن </a:t>
            </a: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أهم مؤلفاته </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أيضاً قصة معروفة عالمياً تُسمّى </a:t>
            </a: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بقصة</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التوابع والزوابع</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وهذه القصة خيالية نسجها أبو عامر من خياله. كذلك ترك لنا </a:t>
            </a: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مؤلفات أخرى </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ولكنها فُقدت، ومنها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كشف الدرك وإيضاح الشكل</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وكتاب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حانوت العطار</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والذي لم يصل إلينا.</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algn="justLow" rtl="1">
              <a:lnSpc>
                <a:spcPct val="150000"/>
              </a:lnSpc>
              <a:spcAft>
                <a:spcPts val="1000"/>
              </a:spcAft>
              <a:buNone/>
            </a:pPr>
            <a:r>
              <a:rPr lang="ar-SA" sz="20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توفي</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سنة (426 هـ)، وكانت صفة ملازمة من صفاته الأدبية بأنه </a:t>
            </a:r>
            <a:r>
              <a:rPr lang="ar-SA" sz="2000"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كان شاعراً، ناثراً، وناقداً</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وكان في شعره تباين، فشعره أميل إلى </a:t>
            </a:r>
            <a:r>
              <a:rPr lang="ar-SA" sz="2000" b="1" kern="100" dirty="0" err="1">
                <a:effectLst/>
                <a:latin typeface="Calibri" panose="020F0502020204030204" pitchFamily="34" charset="0"/>
                <a:ea typeface="DengXian" panose="02010600030101010101" pitchFamily="2" charset="-122"/>
                <a:cs typeface="Times New Roman" panose="02020603050405020304" pitchFamily="18" charset="0"/>
              </a:rPr>
              <a:t>الإتجاهين</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المحدث، والمحافظ الجديد.</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2604728744"/>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186B43-5EDD-4E6D-9068-2D491B9C3D37}"/>
              </a:ext>
            </a:extLst>
          </p:cNvPr>
          <p:cNvSpPr txBox="1"/>
          <p:nvPr/>
        </p:nvSpPr>
        <p:spPr>
          <a:xfrm>
            <a:off x="640080" y="119777"/>
            <a:ext cx="7680960" cy="6203621"/>
          </a:xfrm>
          <a:prstGeom prst="rect">
            <a:avLst/>
          </a:prstGeom>
          <a:noFill/>
        </p:spPr>
        <p:txBody>
          <a:bodyPr wrap="square">
            <a:spAutoFit/>
          </a:bodyPr>
          <a:lstStyle/>
          <a:p>
            <a:pPr algn="ctr" rtl="1">
              <a:lnSpc>
                <a:spcPct val="150000"/>
              </a:lnSpc>
              <a:spcAft>
                <a:spcPts val="1000"/>
              </a:spcAft>
              <a:buNone/>
            </a:pPr>
            <a:r>
              <a:rPr lang="ar-SA" sz="2800" b="1" u="sng"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سماته الشعرية</a:t>
            </a:r>
            <a:endParaRPr lang="en-US" b="1" u="sng" kern="100" dirty="0">
              <a:solidFill>
                <a:srgbClr val="FF0000"/>
              </a:solidFill>
              <a:effectLst/>
              <a:latin typeface="Calibri" panose="020F0502020204030204" pitchFamily="34" charset="0"/>
              <a:ea typeface="DengXian" panose="02010600030101010101" pitchFamily="2" charset="-122"/>
              <a:cs typeface="Arial" panose="020B0604020202020204" pitchFamily="34" charset="0"/>
            </a:endParaRPr>
          </a:p>
          <a:p>
            <a:pPr algn="justLow" rtl="1">
              <a:lnSpc>
                <a:spcPct val="150000"/>
              </a:lnSpc>
              <a:spcAft>
                <a:spcPts val="1000"/>
              </a:spcAft>
              <a:buNone/>
            </a:pPr>
            <a:r>
              <a:rPr lang="ar-SA" sz="2000" b="1" kern="100" dirty="0" err="1">
                <a:effectLst/>
                <a:latin typeface="Calibri" panose="020F0502020204030204" pitchFamily="34" charset="0"/>
                <a:ea typeface="DengXian" panose="02010600030101010101" pitchFamily="2" charset="-122"/>
                <a:cs typeface="Times New Roman" panose="02020603050405020304" pitchFamily="18" charset="0"/>
              </a:rPr>
              <a:t>لإبن</a:t>
            </a: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 شهيد الأندلسي في شعره سمات خاصة به، ومنها:</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gn="justLow" rtl="1">
              <a:lnSpc>
                <a:spcPct val="150000"/>
              </a:lnSpc>
              <a:spcAft>
                <a:spcPts val="1000"/>
              </a:spcAft>
              <a:buFont typeface="+mj-lt"/>
              <a:buAutoNum type="arabicPeriod"/>
            </a:pP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قدرته العلمية الفائقة على التصوير، وربطه الطبيعة البشرية بالطبيعة الموجودة في المحيط. </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gn="justLow" rtl="1">
              <a:lnSpc>
                <a:spcPct val="150000"/>
              </a:lnSpc>
              <a:spcAft>
                <a:spcPts val="1000"/>
              </a:spcAft>
              <a:buFont typeface="+mj-lt"/>
              <a:buAutoNum type="arabicPeriod"/>
            </a:pP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تناوله القديم بطريقة جديدة تلائم العصر وبيئة الحضارة. </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gn="justLow" rtl="1">
              <a:lnSpc>
                <a:spcPct val="150000"/>
              </a:lnSpc>
              <a:spcAft>
                <a:spcPts val="1000"/>
              </a:spcAft>
              <a:buFont typeface="+mj-lt"/>
              <a:buAutoNum type="arabicPeriod"/>
            </a:pP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أسلوب الحوار القصصي مميز في شعره.</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gn="justLow" rtl="1">
              <a:lnSpc>
                <a:spcPct val="150000"/>
              </a:lnSpc>
              <a:spcAft>
                <a:spcPts val="1000"/>
              </a:spcAft>
              <a:buFont typeface="+mj-lt"/>
              <a:buAutoNum type="arabicPeriod"/>
            </a:pP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الإكثار في شعره من الدعابة والفكاهة. </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gn="justLow" rtl="1">
              <a:lnSpc>
                <a:spcPct val="150000"/>
              </a:lnSpc>
              <a:spcAft>
                <a:spcPts val="1000"/>
              </a:spcAft>
              <a:buFont typeface="+mj-lt"/>
              <a:buAutoNum type="arabicPeriod"/>
            </a:pP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يُجري شعره على ألسنة الحيوانات، فهو يُشابه شعر درسناه وعرفناه في الأدب العباسي، وهو ما يُسمّى (كليلة ودمنة).</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p>
            <a:pPr marL="342900" lvl="0" indent="-342900" algn="justLow" rtl="1">
              <a:lnSpc>
                <a:spcPct val="150000"/>
              </a:lnSpc>
              <a:spcAft>
                <a:spcPts val="1000"/>
              </a:spcAft>
              <a:buFont typeface="+mj-lt"/>
              <a:buAutoNum type="arabicPeriod"/>
            </a:pPr>
            <a:r>
              <a:rPr lang="ar-SA" sz="2000" b="1" kern="100" dirty="0">
                <a:effectLst/>
                <a:latin typeface="Calibri" panose="020F0502020204030204" pitchFamily="34" charset="0"/>
                <a:ea typeface="DengXian" panose="02010600030101010101" pitchFamily="2" charset="-122"/>
                <a:cs typeface="Times New Roman" panose="02020603050405020304" pitchFamily="18" charset="0"/>
              </a:rPr>
              <a:t>كان يستعمل الألفاظ السهلة البعيدة عن التعقيد، ويتصنع المعنى، وبسيط التركيب، وإيضاح الموسيقى الشعرية.</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399827616"/>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1396D3-20E0-07DC-2057-E5BD5C8A40F1}"/>
              </a:ext>
            </a:extLst>
          </p:cNvPr>
          <p:cNvSpPr txBox="1"/>
          <p:nvPr/>
        </p:nvSpPr>
        <p:spPr>
          <a:xfrm>
            <a:off x="629920" y="551468"/>
            <a:ext cx="7965440" cy="400110"/>
          </a:xfrm>
          <a:prstGeom prst="rect">
            <a:avLst/>
          </a:prstGeom>
          <a:solidFill>
            <a:schemeClr val="bg1"/>
          </a:solidFill>
        </p:spPr>
        <p:txBody>
          <a:bodyPr wrap="square">
            <a:spAutoFit/>
          </a:bodyPr>
          <a:lstStyle/>
          <a:p>
            <a:pPr algn="r" rtl="1"/>
            <a:r>
              <a:rPr lang="ar-SA" sz="2000" b="1" dirty="0">
                <a:effectLst/>
                <a:ea typeface="DengXian" panose="02010600030101010101" pitchFamily="2" charset="-122"/>
                <a:cs typeface="Times New Roman" panose="02020603050405020304" pitchFamily="18" charset="0"/>
              </a:rPr>
              <a:t>ومن </a:t>
            </a:r>
            <a:r>
              <a:rPr lang="ar-SA" sz="2000" b="1" dirty="0">
                <a:solidFill>
                  <a:srgbClr val="FF0000"/>
                </a:solidFill>
                <a:effectLst/>
                <a:ea typeface="DengXian" panose="02010600030101010101" pitchFamily="2" charset="-122"/>
                <a:cs typeface="Times New Roman" panose="02020603050405020304" pitchFamily="18" charset="0"/>
              </a:rPr>
              <a:t>الشواهد الشعرية </a:t>
            </a:r>
            <a:r>
              <a:rPr lang="ar-SA" sz="2000" b="1" dirty="0">
                <a:effectLst/>
                <a:ea typeface="DengXian" panose="02010600030101010101" pitchFamily="2" charset="-122"/>
                <a:cs typeface="Times New Roman" panose="02020603050405020304" pitchFamily="18" charset="0"/>
              </a:rPr>
              <a:t>في قدرته على </a:t>
            </a:r>
            <a:r>
              <a:rPr lang="ar-SA" sz="2000" b="1" dirty="0">
                <a:solidFill>
                  <a:srgbClr val="0033CC"/>
                </a:solidFill>
                <a:effectLst/>
                <a:ea typeface="DengXian" panose="02010600030101010101" pitchFamily="2" charset="-122"/>
                <a:cs typeface="Times New Roman" panose="02020603050405020304" pitchFamily="18" charset="0"/>
              </a:rPr>
              <a:t>التصوير وسهولة اللفظ وبساطة المعنى وخفّة الروح</a:t>
            </a:r>
            <a:r>
              <a:rPr lang="ar-SA" sz="2000" b="1" dirty="0">
                <a:effectLst/>
                <a:ea typeface="DengXian" panose="02010600030101010101" pitchFamily="2" charset="-122"/>
                <a:cs typeface="Times New Roman" panose="02020603050405020304" pitchFamily="18" charset="0"/>
              </a:rPr>
              <a:t>:</a:t>
            </a:r>
            <a:endParaRPr lang="en-US" sz="2400" b="1" dirty="0"/>
          </a:p>
        </p:txBody>
      </p:sp>
      <p:graphicFrame>
        <p:nvGraphicFramePr>
          <p:cNvPr id="5" name="Table 4">
            <a:extLst>
              <a:ext uri="{FF2B5EF4-FFF2-40B4-BE49-F238E27FC236}">
                <a16:creationId xmlns:a16="http://schemas.microsoft.com/office/drawing/2014/main" id="{06118C06-7E32-FC04-2A9A-27C5FBDAD2CD}"/>
              </a:ext>
            </a:extLst>
          </p:cNvPr>
          <p:cNvGraphicFramePr>
            <a:graphicFrameLocks noGrp="1"/>
          </p:cNvGraphicFramePr>
          <p:nvPr>
            <p:extLst>
              <p:ext uri="{D42A27DB-BD31-4B8C-83A1-F6EECF244321}">
                <p14:modId xmlns:p14="http://schemas.microsoft.com/office/powerpoint/2010/main" val="3956727171"/>
              </p:ext>
            </p:extLst>
          </p:nvPr>
        </p:nvGraphicFramePr>
        <p:xfrm>
          <a:off x="1004570" y="1175098"/>
          <a:ext cx="7703820" cy="2072640"/>
        </p:xfrm>
        <a:graphic>
          <a:graphicData uri="http://schemas.openxmlformats.org/drawingml/2006/table">
            <a:tbl>
              <a:tblPr rtl="1" firstRow="1" firstCol="1" bandRow="1"/>
              <a:tblGrid>
                <a:gridCol w="3097872">
                  <a:extLst>
                    <a:ext uri="{9D8B030D-6E8A-4147-A177-3AD203B41FA5}">
                      <a16:colId xmlns:a16="http://schemas.microsoft.com/office/drawing/2014/main" val="3945679172"/>
                    </a:ext>
                  </a:extLst>
                </a:gridCol>
                <a:gridCol w="1316781">
                  <a:extLst>
                    <a:ext uri="{9D8B030D-6E8A-4147-A177-3AD203B41FA5}">
                      <a16:colId xmlns:a16="http://schemas.microsoft.com/office/drawing/2014/main" val="732856013"/>
                    </a:ext>
                  </a:extLst>
                </a:gridCol>
                <a:gridCol w="3289167">
                  <a:extLst>
                    <a:ext uri="{9D8B030D-6E8A-4147-A177-3AD203B41FA5}">
                      <a16:colId xmlns:a16="http://schemas.microsoft.com/office/drawing/2014/main" val="744774517"/>
                    </a:ext>
                  </a:extLst>
                </a:gridCol>
              </a:tblGrid>
              <a:tr h="473306">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سهر الحيا برياضها </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فأسالها والنَّوْرُ نائِمْ</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extLst>
                  <a:ext uri="{0D108BD9-81ED-4DB2-BD59-A6C34878D82A}">
                    <a16:rowId xmlns:a16="http://schemas.microsoft.com/office/drawing/2014/main" val="391571935"/>
                  </a:ext>
                </a:extLst>
              </a:tr>
              <a:tr h="473306">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حتَّى اغْتَدَتْ زهراتُها </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كــالـغـيـدِ باللُّجج </a:t>
                      </a:r>
                      <a:r>
                        <a:rPr lang="ar-SA" sz="2000" b="1" kern="0" dirty="0" err="1">
                          <a:effectLst/>
                          <a:latin typeface="Calibri" panose="020F0502020204030204" pitchFamily="34" charset="0"/>
                          <a:ea typeface="Times New Roman" panose="02020603050405020304" pitchFamily="18" charset="0"/>
                          <a:cs typeface="Times New Roman" panose="02020603050405020304" pitchFamily="18" charset="0"/>
                        </a:rPr>
                        <a:t>العوائم</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extLst>
                  <a:ext uri="{0D108BD9-81ED-4DB2-BD59-A6C34878D82A}">
                    <a16:rowId xmlns:a16="http://schemas.microsoft.com/office/drawing/2014/main" val="1082140050"/>
                  </a:ext>
                </a:extLst>
              </a:tr>
              <a:tr h="473306">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من ثيبات لم تبل </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كشف الخُدُودِ ولا المَعاصِمُ</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extLst>
                  <a:ext uri="{0D108BD9-81ED-4DB2-BD59-A6C34878D82A}">
                    <a16:rowId xmlns:a16="http://schemas.microsoft.com/office/drawing/2014/main" val="1005537455"/>
                  </a:ext>
                </a:extLst>
              </a:tr>
              <a:tr h="473306">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وصغار </a:t>
                      </a:r>
                      <a:r>
                        <a:rPr lang="ar-SA" sz="2000" b="1" kern="0" dirty="0" err="1">
                          <a:effectLst/>
                          <a:latin typeface="Calibri" panose="020F0502020204030204" pitchFamily="34" charset="0"/>
                          <a:ea typeface="Times New Roman" panose="02020603050405020304" pitchFamily="18" charset="0"/>
                          <a:cs typeface="Times New Roman" panose="02020603050405020304" pitchFamily="18" charset="0"/>
                        </a:rPr>
                        <a:t>أبكار</a:t>
                      </a: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 شكت </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خجلاً فعادتْ بالكَمائِم</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solidFill>
                      <a:schemeClr val="bg1"/>
                    </a:solidFill>
                  </a:tcPr>
                </a:tc>
                <a:extLst>
                  <a:ext uri="{0D108BD9-81ED-4DB2-BD59-A6C34878D82A}">
                    <a16:rowId xmlns:a16="http://schemas.microsoft.com/office/drawing/2014/main" val="537325961"/>
                  </a:ext>
                </a:extLst>
              </a:tr>
            </a:tbl>
          </a:graphicData>
        </a:graphic>
      </p:graphicFrame>
      <p:sp>
        <p:nvSpPr>
          <p:cNvPr id="7" name="TextBox 6">
            <a:extLst>
              <a:ext uri="{FF2B5EF4-FFF2-40B4-BE49-F238E27FC236}">
                <a16:creationId xmlns:a16="http://schemas.microsoft.com/office/drawing/2014/main" id="{6F896907-85FF-E95F-0743-16C6DAFE1C75}"/>
              </a:ext>
            </a:extLst>
          </p:cNvPr>
          <p:cNvSpPr txBox="1"/>
          <p:nvPr/>
        </p:nvSpPr>
        <p:spPr>
          <a:xfrm>
            <a:off x="891540" y="3379206"/>
            <a:ext cx="7703820" cy="462114"/>
          </a:xfrm>
          <a:prstGeom prst="rect">
            <a:avLst/>
          </a:prstGeom>
          <a:noFill/>
        </p:spPr>
        <p:txBody>
          <a:bodyPr wrap="square">
            <a:spAutoFit/>
          </a:bodyPr>
          <a:lstStyle/>
          <a:p>
            <a:pPr algn="r" rtl="1">
              <a:lnSpc>
                <a:spcPct val="150000"/>
              </a:lnSpc>
            </a:pPr>
            <a:r>
              <a:rPr lang="ar-SA" b="1" dirty="0">
                <a:effectLst/>
                <a:ea typeface="DengXian" panose="02010600030101010101" pitchFamily="2" charset="-122"/>
                <a:cs typeface="Times New Roman" panose="02020603050405020304" pitchFamily="18" charset="0"/>
              </a:rPr>
              <a:t>ثم ينتقل إلى </a:t>
            </a:r>
            <a:r>
              <a:rPr lang="ar-SA" b="1" dirty="0">
                <a:solidFill>
                  <a:srgbClr val="0033CC"/>
                </a:solidFill>
                <a:effectLst/>
                <a:ea typeface="DengXian" panose="02010600030101010101" pitchFamily="2" charset="-122"/>
                <a:cs typeface="Times New Roman" panose="02020603050405020304" pitchFamily="18" charset="0"/>
              </a:rPr>
              <a:t>الحديث عن نفسه و همومها</a:t>
            </a:r>
            <a:r>
              <a:rPr lang="ar-SA" b="1" dirty="0">
                <a:effectLst/>
                <a:ea typeface="DengXian" panose="02010600030101010101" pitchFamily="2" charset="-122"/>
                <a:cs typeface="Times New Roman" panose="02020603050405020304" pitchFamily="18" charset="0"/>
              </a:rPr>
              <a:t>، </a:t>
            </a:r>
            <a:r>
              <a:rPr lang="ar-SA" b="1" dirty="0">
                <a:solidFill>
                  <a:srgbClr val="FF0000"/>
                </a:solidFill>
                <a:effectLst/>
                <a:ea typeface="DengXian" panose="02010600030101010101" pitchFamily="2" charset="-122"/>
                <a:cs typeface="Times New Roman" panose="02020603050405020304" pitchFamily="18" charset="0"/>
              </a:rPr>
              <a:t>رابطاً</a:t>
            </a:r>
            <a:r>
              <a:rPr lang="ar-SA" b="1" dirty="0">
                <a:effectLst/>
                <a:ea typeface="DengXian" panose="02010600030101010101" pitchFamily="2" charset="-122"/>
                <a:cs typeface="Times New Roman" panose="02020603050405020304" pitchFamily="18" charset="0"/>
              </a:rPr>
              <a:t> بين ذلك وبين بعض </a:t>
            </a:r>
            <a:r>
              <a:rPr lang="ar-SA" b="1" dirty="0">
                <a:solidFill>
                  <a:srgbClr val="0033CC"/>
                </a:solidFill>
                <a:effectLst/>
                <a:ea typeface="DengXian" panose="02010600030101010101" pitchFamily="2" charset="-122"/>
                <a:cs typeface="Times New Roman" panose="02020603050405020304" pitchFamily="18" charset="0"/>
              </a:rPr>
              <a:t>مشاهد الطبيعة </a:t>
            </a:r>
            <a:r>
              <a:rPr lang="ar-SA" b="1" dirty="0">
                <a:effectLst/>
                <a:ea typeface="DengXian" panose="02010600030101010101" pitchFamily="2" charset="-122"/>
                <a:cs typeface="Times New Roman" panose="02020603050405020304" pitchFamily="18" charset="0"/>
              </a:rPr>
              <a:t>فيقول:</a:t>
            </a:r>
            <a:endParaRPr lang="en-US" sz="2000" b="1" dirty="0"/>
          </a:p>
        </p:txBody>
      </p:sp>
      <p:graphicFrame>
        <p:nvGraphicFramePr>
          <p:cNvPr id="8" name="Table 7">
            <a:extLst>
              <a:ext uri="{FF2B5EF4-FFF2-40B4-BE49-F238E27FC236}">
                <a16:creationId xmlns:a16="http://schemas.microsoft.com/office/drawing/2014/main" id="{F917AD20-C6C0-7A7A-97E9-F5097E2D9979}"/>
              </a:ext>
            </a:extLst>
          </p:cNvPr>
          <p:cNvGraphicFramePr>
            <a:graphicFrameLocks noGrp="1"/>
          </p:cNvGraphicFramePr>
          <p:nvPr>
            <p:extLst>
              <p:ext uri="{D42A27DB-BD31-4B8C-83A1-F6EECF244321}">
                <p14:modId xmlns:p14="http://schemas.microsoft.com/office/powerpoint/2010/main" val="2218254796"/>
              </p:ext>
            </p:extLst>
          </p:nvPr>
        </p:nvGraphicFramePr>
        <p:xfrm>
          <a:off x="1004570" y="3972788"/>
          <a:ext cx="7590790" cy="2072640"/>
        </p:xfrm>
        <a:graphic>
          <a:graphicData uri="http://schemas.openxmlformats.org/drawingml/2006/table">
            <a:tbl>
              <a:tblPr rtl="1" firstRow="1" firstCol="1" bandRow="1"/>
              <a:tblGrid>
                <a:gridCol w="3442207">
                  <a:extLst>
                    <a:ext uri="{9D8B030D-6E8A-4147-A177-3AD203B41FA5}">
                      <a16:colId xmlns:a16="http://schemas.microsoft.com/office/drawing/2014/main" val="3940061432"/>
                    </a:ext>
                  </a:extLst>
                </a:gridCol>
                <a:gridCol w="777745">
                  <a:extLst>
                    <a:ext uri="{9D8B030D-6E8A-4147-A177-3AD203B41FA5}">
                      <a16:colId xmlns:a16="http://schemas.microsoft.com/office/drawing/2014/main" val="4225596695"/>
                    </a:ext>
                  </a:extLst>
                </a:gridCol>
                <a:gridCol w="3370838">
                  <a:extLst>
                    <a:ext uri="{9D8B030D-6E8A-4147-A177-3AD203B41FA5}">
                      <a16:colId xmlns:a16="http://schemas.microsoft.com/office/drawing/2014/main" val="2305236489"/>
                    </a:ext>
                  </a:extLst>
                </a:gridCol>
              </a:tblGrid>
              <a:tr h="414020">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كأَنَّ الدُّجَى هَمّي وَدَمْعِي نُجُومُهُ </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b="1"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تَحَدَّرَ إِشْفَاقَاً لَدَهْرِ الْأَرَاذِلِ</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1757555331"/>
                  </a:ext>
                </a:extLst>
              </a:tr>
              <a:tr h="414020">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هَوَتْ أَنْجُمُ العَلْيَاءِ إِلا أَقلَهَا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b="1"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وغِبْنَ بِمَا يَحْظَى بِهِ كُلُّ عَاقِلِ</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277104746"/>
                  </a:ext>
                </a:extLst>
              </a:tr>
              <a:tr h="414020">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وأَصْبَحْتُ في خَلْفٍ إِذا ما لَمَحْتَهُم </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b="1"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تَبَيَّنْتَ أَنَّ الْجَهْلَ إِحْدَى الفَضَائِلِ</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2636110715"/>
                  </a:ext>
                </a:extLst>
              </a:tr>
              <a:tr h="414020">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وما طاب في هَذِي البَرِيَّةِ آخر </a:t>
                      </a:r>
                      <a:br>
                        <a:rPr lang="ar-SA" sz="2000" b="1" kern="0">
                          <a:effectLst/>
                          <a:latin typeface="Calibri" panose="020F0502020204030204" pitchFamily="34" charset="0"/>
                          <a:ea typeface="Times New Roman" panose="02020603050405020304" pitchFamily="18" charset="0"/>
                          <a:cs typeface="Times New Roman" panose="02020603050405020304" pitchFamily="18" charset="0"/>
                        </a:rPr>
                      </a:br>
                      <a:endParaRPr lang="en-US" sz="1400" b="1"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400" b="1" kern="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tc>
                  <a:txBody>
                    <a:bodyPr/>
                    <a:lstStyle/>
                    <a:p>
                      <a:pPr algn="justLow" rtl="1">
                        <a:lnSpc>
                          <a:spcPct val="100000"/>
                        </a:lnSpc>
                        <a:spcAft>
                          <a:spcPts val="1000"/>
                        </a:spcAft>
                        <a:buNone/>
                      </a:pPr>
                      <a: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t>إذا هو لم يُنْجَدْ بِطِيبٍ الأَوائِلِ</a:t>
                      </a:r>
                      <a:br>
                        <a:rPr lang="ar-SA" sz="2000" b="1" kern="0" dirty="0">
                          <a:effectLst/>
                          <a:latin typeface="Calibri" panose="020F0502020204030204" pitchFamily="34" charset="0"/>
                          <a:ea typeface="Times New Roman" panose="02020603050405020304" pitchFamily="18" charset="0"/>
                          <a:cs typeface="Times New Roman" panose="02020603050405020304" pitchFamily="18" charset="0"/>
                        </a:rPr>
                      </a:br>
                      <a:endParaRPr lang="en-US" sz="1400" b="1" kern="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614533166"/>
                  </a:ext>
                </a:extLst>
              </a:tr>
            </a:tbl>
          </a:graphicData>
        </a:graphic>
      </p:graphicFrame>
    </p:spTree>
    <p:extLst>
      <p:ext uri="{BB962C8B-B14F-4D97-AF65-F5344CB8AC3E}">
        <p14:creationId xmlns:p14="http://schemas.microsoft.com/office/powerpoint/2010/main" val="369733144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C5584-1763-817D-A00A-EA23859161E0}"/>
              </a:ext>
            </a:extLst>
          </p:cNvPr>
          <p:cNvSpPr>
            <a:spLocks noGrp="1"/>
          </p:cNvSpPr>
          <p:nvPr>
            <p:ph type="title"/>
          </p:nvPr>
        </p:nvSpPr>
        <p:spPr>
          <a:xfrm>
            <a:off x="685331" y="201959"/>
            <a:ext cx="7773338" cy="661642"/>
          </a:xfrm>
        </p:spPr>
        <p:txBody>
          <a:bodyPr/>
          <a:lstStyle/>
          <a:p>
            <a:r>
              <a:rPr lang="ar-SA" sz="3600" b="1" u="sng" dirty="0">
                <a:solidFill>
                  <a:srgbClr val="0033CC"/>
                </a:solidFill>
                <a:effectLst/>
                <a:ea typeface="DengXian" panose="02010600030101010101" pitchFamily="2" charset="-122"/>
                <a:cs typeface="Times New Roman" panose="02020603050405020304" pitchFamily="18" charset="0"/>
              </a:rPr>
              <a:t>قصة التوابع والزوابع</a:t>
            </a:r>
            <a:endParaRPr lang="en-US" u="sng" dirty="0">
              <a:solidFill>
                <a:srgbClr val="0033CC"/>
              </a:solidFill>
            </a:endParaRPr>
          </a:p>
        </p:txBody>
      </p:sp>
      <p:sp>
        <p:nvSpPr>
          <p:cNvPr id="3" name="Content Placeholder 2">
            <a:extLst>
              <a:ext uri="{FF2B5EF4-FFF2-40B4-BE49-F238E27FC236}">
                <a16:creationId xmlns:a16="http://schemas.microsoft.com/office/drawing/2014/main" id="{FDA001FA-EB1F-D6BF-A8AD-F434D0EDF3D6}"/>
              </a:ext>
            </a:extLst>
          </p:cNvPr>
          <p:cNvSpPr>
            <a:spLocks noGrp="1"/>
          </p:cNvSpPr>
          <p:nvPr>
            <p:ph sz="quarter" idx="13"/>
          </p:nvPr>
        </p:nvSpPr>
        <p:spPr>
          <a:xfrm>
            <a:off x="304800" y="944693"/>
            <a:ext cx="8153869" cy="426907"/>
          </a:xfrm>
        </p:spPr>
        <p:txBody>
          <a:bodyPr>
            <a:normAutofit/>
          </a:bodyPr>
          <a:lstStyle/>
          <a:p>
            <a:pPr marL="0" indent="0" algn="justLow" rtl="1">
              <a:lnSpc>
                <a:spcPct val="100000"/>
              </a:lnSpc>
              <a:spcAft>
                <a:spcPts val="1000"/>
              </a:spcAft>
              <a:buNone/>
            </a:pPr>
            <a:r>
              <a:rPr lang="ar-SA" sz="18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قصة خيالية </a:t>
            </a:r>
            <a:r>
              <a:rPr lang="ar-SA" sz="1800" b="1" kern="100" dirty="0">
                <a:effectLst/>
                <a:latin typeface="Calibri" panose="020F0502020204030204" pitchFamily="34" charset="0"/>
                <a:ea typeface="DengXian" panose="02010600030101010101" pitchFamily="2" charset="-122"/>
                <a:cs typeface="Times New Roman" panose="02020603050405020304" pitchFamily="18" charset="0"/>
              </a:rPr>
              <a:t>من إبداع </a:t>
            </a:r>
            <a:r>
              <a:rPr lang="ar-SA" sz="18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ابن شهيد الأندلسي</a:t>
            </a:r>
            <a:r>
              <a:rPr lang="ar-SA" sz="1800" b="1" kern="100" dirty="0">
                <a:effectLst/>
                <a:latin typeface="Calibri" panose="020F0502020204030204" pitchFamily="34" charset="0"/>
                <a:ea typeface="DengXian" panose="02010600030101010101" pitchFamily="2" charset="-122"/>
                <a:cs typeface="Times New Roman" panose="02020603050405020304" pitchFamily="18" charset="0"/>
              </a:rPr>
              <a:t>، ألفها من مخيلته العقلية، </a:t>
            </a:r>
            <a:r>
              <a:rPr lang="ar-SA" sz="1800"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والقصة تنقسم إلى أربعة أقسام</a:t>
            </a:r>
            <a:r>
              <a:rPr lang="ar-SA" sz="1800" b="1" kern="100" dirty="0">
                <a:effectLst/>
                <a:latin typeface="Calibri" panose="020F0502020204030204" pitchFamily="34" charset="0"/>
                <a:ea typeface="DengXian" panose="02010600030101010101" pitchFamily="2" charset="-122"/>
                <a:cs typeface="Times New Roman" panose="02020603050405020304" pitchFamily="18" charset="0"/>
              </a:rPr>
              <a:t>:-</a:t>
            </a:r>
            <a:endParaRPr lang="ar-IQ" sz="1800" b="1" kern="100" dirty="0">
              <a:effectLst/>
              <a:latin typeface="Calibri" panose="020F0502020204030204" pitchFamily="34" charset="0"/>
              <a:ea typeface="DengXian" panose="02010600030101010101" pitchFamily="2" charset="-122"/>
              <a:cs typeface="Times New Roman" panose="02020603050405020304" pitchFamily="18" charset="0"/>
            </a:endParaRPr>
          </a:p>
        </p:txBody>
      </p:sp>
      <p:sp>
        <p:nvSpPr>
          <p:cNvPr id="5" name="TextBox 4">
            <a:extLst>
              <a:ext uri="{FF2B5EF4-FFF2-40B4-BE49-F238E27FC236}">
                <a16:creationId xmlns:a16="http://schemas.microsoft.com/office/drawing/2014/main" id="{49E54E70-4136-F72E-2704-C1D43B6532A8}"/>
              </a:ext>
            </a:extLst>
          </p:cNvPr>
          <p:cNvSpPr txBox="1"/>
          <p:nvPr/>
        </p:nvSpPr>
        <p:spPr>
          <a:xfrm>
            <a:off x="762000" y="1371600"/>
            <a:ext cx="7889709" cy="5003101"/>
          </a:xfrm>
          <a:prstGeom prst="rect">
            <a:avLst/>
          </a:prstGeom>
          <a:noFill/>
        </p:spPr>
        <p:txBody>
          <a:bodyPr wrap="square">
            <a:spAutoFit/>
          </a:bodyPr>
          <a:lstStyle/>
          <a:p>
            <a:pPr algn="justLow" rtl="1">
              <a:lnSpc>
                <a:spcPct val="150000"/>
              </a:lnSpc>
              <a:spcAft>
                <a:spcPts val="1000"/>
              </a:spcAft>
              <a:buNone/>
            </a:pP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القسم الأول </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تحدث فيه ابن شهيد الأندلسي عن لقاءه بتوابع الشعراء من المشرق العربي كتابع أبو تمام، والمتنبي، وأبو نواس وغيرهم. وألقى أبياته الشعرية عليهم فاعجبوا بأشعاره ومنحوه إجازة علمية بقول في قول الشعر ببراعة وجد.</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a:p>
            <a:pPr algn="justLow" rtl="1">
              <a:lnSpc>
                <a:spcPct val="150000"/>
              </a:lnSpc>
              <a:spcAft>
                <a:spcPts val="1000"/>
              </a:spcAft>
              <a:buNone/>
            </a:pP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القسم الثاني </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فيقول ألتقى بتوابع الكُتاب كتباع عبد الحميد الكاتب، وابن العميد وتابع الجاحظ وعرض نثره عليهم من قصص من مخيلته العقلية فاعجبوا به وبطرحه، وحاز منهم جائزة علمية في فن النثر.</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a:p>
            <a:pPr algn="justLow" rtl="1">
              <a:lnSpc>
                <a:spcPct val="150000"/>
              </a:lnSpc>
              <a:spcAft>
                <a:spcPts val="1000"/>
              </a:spcAft>
              <a:buNone/>
            </a:pP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القسم الثالث </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تحدث فيه ابن شهيد عن النقد العربي في الأندلس، وأسس مقومات النقد العربي في هذا </a:t>
            </a:r>
            <a:r>
              <a:rPr lang="ar-IQ" b="1" kern="100" dirty="0">
                <a:effectLst/>
                <a:latin typeface="Calibri" panose="020F0502020204030204" pitchFamily="34" charset="0"/>
                <a:ea typeface="DengXian" panose="02010600030101010101" pitchFamily="2" charset="-122"/>
                <a:cs typeface="Times New Roman" panose="02020603050405020304" pitchFamily="18" charset="0"/>
              </a:rPr>
              <a:t>المجال</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 فقد تحدث عن اللفظ والمعنى، والسرقات الشعرية، والقديم والحديث. وبذلك أسس مفهوم النقد العربي في الأندلس. وأثبت من خلال آرائه النقدية بأنه ناقداً حاذقاً في صنعته. لذلك </a:t>
            </a:r>
            <a:r>
              <a:rPr lang="ar-SA" b="1" kern="100" dirty="0">
                <a:solidFill>
                  <a:srgbClr val="0033CC"/>
                </a:solidFill>
                <a:effectLst/>
                <a:latin typeface="Calibri" panose="020F0502020204030204" pitchFamily="34" charset="0"/>
                <a:ea typeface="DengXian" panose="02010600030101010101" pitchFamily="2" charset="-122"/>
                <a:cs typeface="Times New Roman" panose="02020603050405020304" pitchFamily="18" charset="0"/>
              </a:rPr>
              <a:t>عُدَّ ابن شهيد أحد اهم نُقاد الأدب العربي في الأندلس</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a:p>
            <a:pPr algn="justLow" rtl="1">
              <a:lnSpc>
                <a:spcPct val="150000"/>
              </a:lnSpc>
              <a:spcAft>
                <a:spcPts val="1000"/>
              </a:spcAft>
              <a:buNone/>
            </a:pPr>
            <a:r>
              <a:rPr lang="ar-SA" b="1" kern="100" dirty="0">
                <a:solidFill>
                  <a:srgbClr val="FF0000"/>
                </a:solidFill>
                <a:effectLst/>
                <a:latin typeface="Calibri" panose="020F0502020204030204" pitchFamily="34" charset="0"/>
                <a:ea typeface="DengXian" panose="02010600030101010101" pitchFamily="2" charset="-122"/>
                <a:cs typeface="Times New Roman" panose="02020603050405020304" pitchFamily="18" charset="0"/>
              </a:rPr>
              <a:t>القسم الرابع </a:t>
            </a:r>
            <a:r>
              <a:rPr lang="ar-SA" b="1" kern="100" dirty="0">
                <a:effectLst/>
                <a:latin typeface="Calibri" panose="020F0502020204030204" pitchFamily="34" charset="0"/>
                <a:ea typeface="DengXian" panose="02010600030101010101" pitchFamily="2" charset="-122"/>
                <a:cs typeface="Times New Roman" panose="02020603050405020304" pitchFamily="18" charset="0"/>
              </a:rPr>
              <a:t>تحدث فيه ابن شهيد عن شعر قاله على ألسنة الحيوانات، وهذا النمط من الشعر عرفناه في شعر الأدب العباسي بشعر يسمى كليلة ودمنة.</a:t>
            </a:r>
            <a:endParaRPr lang="en-US" sz="1200" b="1" kern="100" dirty="0">
              <a:effectLst/>
              <a:latin typeface="Calibri" panose="020F0502020204030204" pitchFamily="34" charset="0"/>
              <a:ea typeface="DengXian" panose="02010600030101010101" pitchFamily="2" charset="-122"/>
              <a:cs typeface="Arial" panose="020B0604020202020204" pitchFamily="34" charset="0"/>
            </a:endParaRPr>
          </a:p>
        </p:txBody>
      </p:sp>
    </p:spTree>
    <p:extLst>
      <p:ext uri="{BB962C8B-B14F-4D97-AF65-F5344CB8AC3E}">
        <p14:creationId xmlns:p14="http://schemas.microsoft.com/office/powerpoint/2010/main" val="287105294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698D50-69EF-E91F-76E9-89C28BA401DB}"/>
              </a:ext>
            </a:extLst>
          </p:cNvPr>
          <p:cNvSpPr txBox="1"/>
          <p:nvPr/>
        </p:nvSpPr>
        <p:spPr>
          <a:xfrm>
            <a:off x="568960" y="4732835"/>
            <a:ext cx="8188960" cy="1420325"/>
          </a:xfrm>
          <a:prstGeom prst="rect">
            <a:avLst/>
          </a:prstGeom>
          <a:noFill/>
        </p:spPr>
        <p:txBody>
          <a:bodyPr wrap="square">
            <a:spAutoFit/>
          </a:bodyPr>
          <a:lstStyle/>
          <a:p>
            <a:pPr algn="just" rtl="1">
              <a:lnSpc>
                <a:spcPct val="150000"/>
              </a:lnSpc>
              <a:spcAft>
                <a:spcPts val="2625"/>
              </a:spcAft>
              <a:buNone/>
            </a:pPr>
            <a:r>
              <a:rPr lang="ar-IQ" sz="2000" b="1" i="0" dirty="0">
                <a:solidFill>
                  <a:srgbClr val="202020"/>
                </a:solidFill>
                <a:effectLst/>
                <a:latin typeface="Kalligraaf Arabic"/>
              </a:rPr>
              <a:t>لقد استطاع ابن شهيد </a:t>
            </a:r>
            <a:r>
              <a:rPr lang="ar-IQ" sz="2000" b="1" i="0" dirty="0" err="1">
                <a:solidFill>
                  <a:srgbClr val="202020"/>
                </a:solidFill>
                <a:effectLst/>
                <a:latin typeface="Kalligraaf Arabic"/>
              </a:rPr>
              <a:t>ان</a:t>
            </a:r>
            <a:r>
              <a:rPr lang="ar-IQ" sz="2000" b="1" i="0" dirty="0">
                <a:solidFill>
                  <a:srgbClr val="202020"/>
                </a:solidFill>
                <a:effectLst/>
                <a:latin typeface="Kalligraaf Arabic"/>
              </a:rPr>
              <a:t> ينسج خيوط تلك القصة ببراعة منقطعة النظير وأن يحقق لنفسه عالماً من الخيال ما لم يستطع تحقيقه في عالم الواقع.. إذ بدأ بإنشاد شعره وإلقاء نثره أمام توابع كبار الشعراء من العربية فنال إجازتهم.</a:t>
            </a:r>
          </a:p>
        </p:txBody>
      </p:sp>
      <p:sp>
        <p:nvSpPr>
          <p:cNvPr id="5" name="TextBox 4">
            <a:extLst>
              <a:ext uri="{FF2B5EF4-FFF2-40B4-BE49-F238E27FC236}">
                <a16:creationId xmlns:a16="http://schemas.microsoft.com/office/drawing/2014/main" id="{8BD0B25C-9120-38FD-1743-C325A9E271AA}"/>
              </a:ext>
            </a:extLst>
          </p:cNvPr>
          <p:cNvSpPr txBox="1"/>
          <p:nvPr/>
        </p:nvSpPr>
        <p:spPr>
          <a:xfrm>
            <a:off x="833120" y="826760"/>
            <a:ext cx="7802880" cy="3728649"/>
          </a:xfrm>
          <a:prstGeom prst="rect">
            <a:avLst/>
          </a:prstGeom>
          <a:noFill/>
        </p:spPr>
        <p:txBody>
          <a:bodyPr wrap="square">
            <a:spAutoFit/>
          </a:bodyPr>
          <a:lstStyle/>
          <a:p>
            <a:pPr algn="just" rtl="1">
              <a:lnSpc>
                <a:spcPct val="150000"/>
              </a:lnSpc>
              <a:buNone/>
            </a:pPr>
            <a:r>
              <a:rPr lang="ar-IQ" sz="2000" b="1">
                <a:solidFill>
                  <a:srgbClr val="000000"/>
                </a:solidFill>
                <a:latin typeface="Dosis" pitchFamily="2" charset="0"/>
              </a:rPr>
              <a:t>إذن ف </a:t>
            </a:r>
            <a:r>
              <a:rPr lang="ar-IQ" sz="2000" b="1" i="0" dirty="0">
                <a:solidFill>
                  <a:srgbClr val="000000"/>
                </a:solidFill>
                <a:effectLst/>
                <a:latin typeface="Dosis" pitchFamily="2" charset="0"/>
              </a:rPr>
              <a:t>"التّوابع والزّوابع" هي قصّة رحلةٍ خياليّة إلى عالم الجنّ قام بها ابن شهيد مع تابع اسمه زهير بن نُمير ولقي شياطين المشرق وكتّابهم، وجرت بينه وبينهم مطارحات أدبيّة، ومناقشات لغوية تجلّت فيها آراء ابن شهيد النقديّة، وانتزع اعترافهم بتفوّقه وجودة أدبه، فضلاً عن الفكاهات والطّرف وروح الدّعابة التي سرت في هذه الرسالة.</a:t>
            </a:r>
          </a:p>
          <a:p>
            <a:pPr algn="just" rtl="1">
              <a:lnSpc>
                <a:spcPct val="150000"/>
              </a:lnSpc>
              <a:buNone/>
            </a:pPr>
            <a:r>
              <a:rPr lang="ar-IQ" sz="2000" b="1" dirty="0">
                <a:solidFill>
                  <a:srgbClr val="000000"/>
                </a:solidFill>
                <a:latin typeface="Dosis" pitchFamily="2" charset="0"/>
              </a:rPr>
              <a:t>ومن الجدير بالذكر أن </a:t>
            </a:r>
            <a:r>
              <a:rPr lang="ar-IQ" sz="2000" b="1" i="0" dirty="0">
                <a:solidFill>
                  <a:srgbClr val="000000"/>
                </a:solidFill>
                <a:effectLst/>
                <a:latin typeface="Dosis" pitchFamily="2" charset="0"/>
              </a:rPr>
              <a:t>التوابع هي جمع تابِع، و</a:t>
            </a:r>
            <a:r>
              <a:rPr lang="ar-IQ" sz="2000" b="1" dirty="0">
                <a:solidFill>
                  <a:srgbClr val="000000"/>
                </a:solidFill>
                <a:latin typeface="Dosis" pitchFamily="2" charset="0"/>
              </a:rPr>
              <a:t>التي ت</a:t>
            </a:r>
            <a:r>
              <a:rPr lang="ar-IQ" sz="2000" b="1" i="0" dirty="0">
                <a:solidFill>
                  <a:srgbClr val="000000"/>
                </a:solidFill>
                <a:effectLst/>
                <a:latin typeface="Dosis" pitchFamily="2" charset="0"/>
              </a:rPr>
              <a:t>عني الجِني الذي يصاحب إنسيًّا ويلقّنه الشعر البديع. والزوابع جمع </a:t>
            </a:r>
            <a:r>
              <a:rPr lang="ar-IQ" sz="2000" b="1" i="0" dirty="0" err="1">
                <a:solidFill>
                  <a:srgbClr val="000000"/>
                </a:solidFill>
                <a:effectLst/>
                <a:latin typeface="Dosis" pitchFamily="2" charset="0"/>
              </a:rPr>
              <a:t>زَوبَع</a:t>
            </a:r>
            <a:r>
              <a:rPr lang="ar-IQ" sz="2000" b="1" i="0" dirty="0">
                <a:solidFill>
                  <a:srgbClr val="000000"/>
                </a:solidFill>
                <a:effectLst/>
                <a:latin typeface="Dosis" pitchFamily="2" charset="0"/>
              </a:rPr>
              <a:t> ويعني به الجني الذي لديه مكانة كبيرة بين الجن كأن يكون زعيما أو شيطانا مريدا. ولذا نجد أن العاصفة التي تلف الغبار على هيئة عمود يصعد إلى الأعلى تسمى زَوبَعة اعتقادا بأن مردة الجن هم من يثيرها.</a:t>
            </a:r>
          </a:p>
        </p:txBody>
      </p:sp>
    </p:spTree>
    <p:extLst>
      <p:ext uri="{BB962C8B-B14F-4D97-AF65-F5344CB8AC3E}">
        <p14:creationId xmlns:p14="http://schemas.microsoft.com/office/powerpoint/2010/main" val="348426837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theme/theme1.xml><?xml version="1.0" encoding="utf-8"?>
<a:theme xmlns:a="http://schemas.openxmlformats.org/drawingml/2006/main" name="Droplet">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Droplet</Template>
  <TotalTime>88</TotalTime>
  <Words>738</Words>
  <Application>Microsoft Office PowerPoint</Application>
  <PresentationFormat>On-screen Show (4:3)</PresentationFormat>
  <Paragraphs>54</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DengXian</vt:lpstr>
      <vt:lpstr>Kalligraaf Arabic</vt:lpstr>
      <vt:lpstr>Arial</vt:lpstr>
      <vt:lpstr>Calibri</vt:lpstr>
      <vt:lpstr>Dosis</vt:lpstr>
      <vt:lpstr>Garamond</vt:lpstr>
      <vt:lpstr>Tw Cen MT</vt:lpstr>
      <vt:lpstr>Droplet</vt:lpstr>
      <vt:lpstr>PowerPoint Presentation</vt:lpstr>
      <vt:lpstr>ابن شهيد الأندلسي</vt:lpstr>
      <vt:lpstr>PowerPoint Presentation</vt:lpstr>
      <vt:lpstr>PowerPoint Presentation</vt:lpstr>
      <vt:lpstr>قصة التوابع والزوابع</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intisar almansour</dc:creator>
  <cp:lastModifiedBy>intisar almansour</cp:lastModifiedBy>
  <cp:revision>3</cp:revision>
  <dcterms:created xsi:type="dcterms:W3CDTF">2026-05-09T04:33:24Z</dcterms:created>
  <dcterms:modified xsi:type="dcterms:W3CDTF">2026-05-09T15:39:07Z</dcterms:modified>
</cp:coreProperties>
</file>