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0" r:id="rId5"/>
    <p:sldId id="259" r:id="rId6"/>
    <p:sldId id="261"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159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tisar almansour" userId="b85d6faae392f7c4" providerId="LiveId" clId="{13C9E1D3-1539-4905-BA8B-30664DAC651B}"/>
    <pc:docChg chg="undo custSel addSld modSld modMainMaster">
      <pc:chgData name="intisar almansour" userId="b85d6faae392f7c4" providerId="LiveId" clId="{13C9E1D3-1539-4905-BA8B-30664DAC651B}" dt="2026-05-09T14:02:34.931" v="394"/>
      <pc:docMkLst>
        <pc:docMk/>
      </pc:docMkLst>
      <pc:sldChg chg="addSp delSp modSp new mod modTransition setBg">
        <pc:chgData name="intisar almansour" userId="b85d6faae392f7c4" providerId="LiveId" clId="{13C9E1D3-1539-4905-BA8B-30664DAC651B}" dt="2026-05-09T14:02:34.931" v="394"/>
        <pc:sldMkLst>
          <pc:docMk/>
          <pc:sldMk cId="461464986" sldId="256"/>
        </pc:sldMkLst>
        <pc:spChg chg="add mod">
          <ac:chgData name="intisar almansour" userId="b85d6faae392f7c4" providerId="LiveId" clId="{13C9E1D3-1539-4905-BA8B-30664DAC651B}" dt="2026-05-09T08:01:30.966" v="199" actId="14100"/>
          <ac:spMkLst>
            <pc:docMk/>
            <pc:sldMk cId="461464986" sldId="256"/>
            <ac:spMk id="3" creationId="{BC0F0689-0BC5-0FA2-670C-D1A61D2084F4}"/>
          </ac:spMkLst>
        </pc:spChg>
        <pc:spChg chg="add mod">
          <ac:chgData name="intisar almansour" userId="b85d6faae392f7c4" providerId="LiveId" clId="{13C9E1D3-1539-4905-BA8B-30664DAC651B}" dt="2026-05-09T07:57:15.141" v="133" actId="20577"/>
          <ac:spMkLst>
            <pc:docMk/>
            <pc:sldMk cId="461464986" sldId="256"/>
            <ac:spMk id="4" creationId="{2B142406-F747-896A-3031-40139DFC677A}"/>
          </ac:spMkLst>
        </pc:spChg>
        <pc:spChg chg="add mod">
          <ac:chgData name="intisar almansour" userId="b85d6faae392f7c4" providerId="LiveId" clId="{13C9E1D3-1539-4905-BA8B-30664DAC651B}" dt="2026-05-09T04:39:31.051" v="82" actId="1076"/>
          <ac:spMkLst>
            <pc:docMk/>
            <pc:sldMk cId="461464986" sldId="256"/>
            <ac:spMk id="5" creationId="{F3310661-53FF-D7E5-F5CC-02C9AB6DC785}"/>
          </ac:spMkLst>
        </pc:spChg>
        <pc:spChg chg="add mod">
          <ac:chgData name="intisar almansour" userId="b85d6faae392f7c4" providerId="LiveId" clId="{13C9E1D3-1539-4905-BA8B-30664DAC651B}" dt="2026-05-09T07:57:31.313" v="156" actId="207"/>
          <ac:spMkLst>
            <pc:docMk/>
            <pc:sldMk cId="461464986" sldId="256"/>
            <ac:spMk id="6" creationId="{563FC1B2-5C58-2C2C-EC3D-EC566901102E}"/>
          </ac:spMkLst>
        </pc:spChg>
        <pc:spChg chg="add mod">
          <ac:chgData name="intisar almansour" userId="b85d6faae392f7c4" providerId="LiveId" clId="{13C9E1D3-1539-4905-BA8B-30664DAC651B}" dt="2026-05-09T05:04:51.019" v="124" actId="20577"/>
          <ac:spMkLst>
            <pc:docMk/>
            <pc:sldMk cId="461464986" sldId="256"/>
            <ac:spMk id="9" creationId="{E5B1CA9E-2783-55F4-4838-FD616BBC40A4}"/>
          </ac:spMkLst>
        </pc:spChg>
        <pc:picChg chg="add del mod modCrop">
          <ac:chgData name="intisar almansour" userId="b85d6faae392f7c4" providerId="LiveId" clId="{13C9E1D3-1539-4905-BA8B-30664DAC651B}" dt="2026-05-09T05:04:04.349" v="115" actId="478"/>
          <ac:picMkLst>
            <pc:docMk/>
            <pc:sldMk cId="461464986" sldId="256"/>
            <ac:picMk id="8" creationId="{D08C1B89-360F-F2BC-BD6F-FD043A031450}"/>
          </ac:picMkLst>
        </pc:picChg>
      </pc:sldChg>
      <pc:sldChg chg="addSp delSp modSp new mod modTransition">
        <pc:chgData name="intisar almansour" userId="b85d6faae392f7c4" providerId="LiveId" clId="{13C9E1D3-1539-4905-BA8B-30664DAC651B}" dt="2026-05-09T14:01:55.934" v="389"/>
        <pc:sldMkLst>
          <pc:docMk/>
          <pc:sldMk cId="1790719876" sldId="257"/>
        </pc:sldMkLst>
        <pc:spChg chg="mod">
          <ac:chgData name="intisar almansour" userId="b85d6faae392f7c4" providerId="LiveId" clId="{13C9E1D3-1539-4905-BA8B-30664DAC651B}" dt="2026-05-09T08:01:08.206" v="186" actId="20577"/>
          <ac:spMkLst>
            <pc:docMk/>
            <pc:sldMk cId="1790719876" sldId="257"/>
            <ac:spMk id="2" creationId="{BA86D29E-DE40-BC2B-6D3C-12A4D29EFA3E}"/>
          </ac:spMkLst>
        </pc:spChg>
        <pc:spChg chg="mod">
          <ac:chgData name="intisar almansour" userId="b85d6faae392f7c4" providerId="LiveId" clId="{13C9E1D3-1539-4905-BA8B-30664DAC651B}" dt="2026-05-09T08:02:53.211" v="215" actId="14100"/>
          <ac:spMkLst>
            <pc:docMk/>
            <pc:sldMk cId="1790719876" sldId="257"/>
            <ac:spMk id="3" creationId="{3FCEBB94-DBD5-B552-4FBC-3574221F4C1E}"/>
          </ac:spMkLst>
        </pc:spChg>
        <pc:spChg chg="add mod">
          <ac:chgData name="intisar almansour" userId="b85d6faae392f7c4" providerId="LiveId" clId="{13C9E1D3-1539-4905-BA8B-30664DAC651B}" dt="2026-05-09T08:06:24.913" v="285" actId="207"/>
          <ac:spMkLst>
            <pc:docMk/>
            <pc:sldMk cId="1790719876" sldId="257"/>
            <ac:spMk id="9" creationId="{A5FD3D84-4977-875D-D231-1AB0C1478DCD}"/>
          </ac:spMkLst>
        </pc:spChg>
        <pc:picChg chg="add del mod modCrop">
          <ac:chgData name="intisar almansour" userId="b85d6faae392f7c4" providerId="LiveId" clId="{13C9E1D3-1539-4905-BA8B-30664DAC651B}" dt="2026-05-09T08:00:55.049" v="183" actId="21"/>
          <ac:picMkLst>
            <pc:docMk/>
            <pc:sldMk cId="1790719876" sldId="257"/>
            <ac:picMk id="5" creationId="{32A28328-D26D-8430-8D1C-55935B996088}"/>
          </ac:picMkLst>
        </pc:picChg>
        <pc:picChg chg="add mod">
          <ac:chgData name="intisar almansour" userId="b85d6faae392f7c4" providerId="LiveId" clId="{13C9E1D3-1539-4905-BA8B-30664DAC651B}" dt="2026-05-09T08:01:12.930" v="187" actId="1076"/>
          <ac:picMkLst>
            <pc:docMk/>
            <pc:sldMk cId="1790719876" sldId="257"/>
            <ac:picMk id="7" creationId="{EC16489E-D8AC-A3D7-9861-EE9CCA4CAFAE}"/>
          </ac:picMkLst>
        </pc:picChg>
      </pc:sldChg>
      <pc:sldChg chg="addSp modSp new mod modTransition">
        <pc:chgData name="intisar almansour" userId="b85d6faae392f7c4" providerId="LiveId" clId="{13C9E1D3-1539-4905-BA8B-30664DAC651B}" dt="2026-05-09T14:01:55.934" v="389"/>
        <pc:sldMkLst>
          <pc:docMk/>
          <pc:sldMk cId="150192807" sldId="258"/>
        </pc:sldMkLst>
        <pc:spChg chg="add mod">
          <ac:chgData name="intisar almansour" userId="b85d6faae392f7c4" providerId="LiveId" clId="{13C9E1D3-1539-4905-BA8B-30664DAC651B}" dt="2026-05-09T08:06:43.372" v="305" actId="1037"/>
          <ac:spMkLst>
            <pc:docMk/>
            <pc:sldMk cId="150192807" sldId="258"/>
            <ac:spMk id="3" creationId="{CD98A2C9-7E14-0C77-7CFE-709989F609E8}"/>
          </ac:spMkLst>
        </pc:spChg>
      </pc:sldChg>
      <pc:sldChg chg="addSp modSp new mod modTransition">
        <pc:chgData name="intisar almansour" userId="b85d6faae392f7c4" providerId="LiveId" clId="{13C9E1D3-1539-4905-BA8B-30664DAC651B}" dt="2026-05-09T14:01:55.934" v="389"/>
        <pc:sldMkLst>
          <pc:docMk/>
          <pc:sldMk cId="3424519501" sldId="259"/>
        </pc:sldMkLst>
        <pc:spChg chg="add mod">
          <ac:chgData name="intisar almansour" userId="b85d6faae392f7c4" providerId="LiveId" clId="{13C9E1D3-1539-4905-BA8B-30664DAC651B}" dt="2026-05-09T08:15:04.631" v="369" actId="113"/>
          <ac:spMkLst>
            <pc:docMk/>
            <pc:sldMk cId="3424519501" sldId="259"/>
            <ac:spMk id="3" creationId="{617172C3-6D75-E595-DACD-D2FD892EC3FF}"/>
          </ac:spMkLst>
        </pc:spChg>
      </pc:sldChg>
      <pc:sldChg chg="addSp modSp new mod modTransition">
        <pc:chgData name="intisar almansour" userId="b85d6faae392f7c4" providerId="LiveId" clId="{13C9E1D3-1539-4905-BA8B-30664DAC651B}" dt="2026-05-09T14:01:55.934" v="389"/>
        <pc:sldMkLst>
          <pc:docMk/>
          <pc:sldMk cId="4187968377" sldId="260"/>
        </pc:sldMkLst>
        <pc:spChg chg="mod">
          <ac:chgData name="intisar almansour" userId="b85d6faae392f7c4" providerId="LiveId" clId="{13C9E1D3-1539-4905-BA8B-30664DAC651B}" dt="2026-05-09T08:08:24.904" v="331" actId="20577"/>
          <ac:spMkLst>
            <pc:docMk/>
            <pc:sldMk cId="4187968377" sldId="260"/>
            <ac:spMk id="2" creationId="{8A3283D2-8CD3-578C-1E50-19B74CEAAE4A}"/>
          </ac:spMkLst>
        </pc:spChg>
        <pc:spChg chg="mod">
          <ac:chgData name="intisar almansour" userId="b85d6faae392f7c4" providerId="LiveId" clId="{13C9E1D3-1539-4905-BA8B-30664DAC651B}" dt="2026-05-09T08:13:24.639" v="349" actId="207"/>
          <ac:spMkLst>
            <pc:docMk/>
            <pc:sldMk cId="4187968377" sldId="260"/>
            <ac:spMk id="3" creationId="{CBF0D8BF-D2E4-BF32-DF37-8F4337684C0F}"/>
          </ac:spMkLst>
        </pc:spChg>
        <pc:spChg chg="add mod">
          <ac:chgData name="intisar almansour" userId="b85d6faae392f7c4" providerId="LiveId" clId="{13C9E1D3-1539-4905-BA8B-30664DAC651B}" dt="2026-05-09T08:13:25.549" v="350" actId="1076"/>
          <ac:spMkLst>
            <pc:docMk/>
            <pc:sldMk cId="4187968377" sldId="260"/>
            <ac:spMk id="5" creationId="{9BDFCF38-313D-E0EE-F8EB-06F251D41576}"/>
          </ac:spMkLst>
        </pc:spChg>
      </pc:sldChg>
      <pc:sldChg chg="addSp modSp new mod modTransition">
        <pc:chgData name="intisar almansour" userId="b85d6faae392f7c4" providerId="LiveId" clId="{13C9E1D3-1539-4905-BA8B-30664DAC651B}" dt="2026-05-09T14:01:55.934" v="389"/>
        <pc:sldMkLst>
          <pc:docMk/>
          <pc:sldMk cId="1290235872" sldId="261"/>
        </pc:sldMkLst>
        <pc:spChg chg="add mod">
          <ac:chgData name="intisar almansour" userId="b85d6faae392f7c4" providerId="LiveId" clId="{13C9E1D3-1539-4905-BA8B-30664DAC651B}" dt="2026-05-09T08:16:07.261" v="386" actId="207"/>
          <ac:spMkLst>
            <pc:docMk/>
            <pc:sldMk cId="1290235872" sldId="261"/>
            <ac:spMk id="3" creationId="{9A995A51-4ADC-E16F-F717-2E2EFDF8AF9D}"/>
          </ac:spMkLst>
        </pc:spChg>
      </pc:sldChg>
      <pc:sldMasterChg chg="modSp modSldLayout">
        <pc:chgData name="intisar almansour" userId="b85d6faae392f7c4" providerId="LiveId" clId="{13C9E1D3-1539-4905-BA8B-30664DAC651B}" dt="2026-05-09T04:34:18.348" v="1"/>
        <pc:sldMasterMkLst>
          <pc:docMk/>
          <pc:sldMasterMk cId="2120606736" sldId="2147483648"/>
        </pc:sldMasterMkLst>
        <pc:spChg chg="mod">
          <ac:chgData name="intisar almansour" userId="b85d6faae392f7c4" providerId="LiveId" clId="{13C9E1D3-1539-4905-BA8B-30664DAC651B}" dt="2026-05-09T04:34:18.348" v="1"/>
          <ac:spMkLst>
            <pc:docMk/>
            <pc:sldMasterMk cId="2120606736" sldId="2147483648"/>
            <ac:spMk id="2" creationId="{AC2D3A12-0851-0E42-3A3C-68C671DB91D7}"/>
          </ac:spMkLst>
        </pc:spChg>
        <pc:spChg chg="mod">
          <ac:chgData name="intisar almansour" userId="b85d6faae392f7c4" providerId="LiveId" clId="{13C9E1D3-1539-4905-BA8B-30664DAC651B}" dt="2026-05-09T04:34:18.348" v="1"/>
          <ac:spMkLst>
            <pc:docMk/>
            <pc:sldMasterMk cId="2120606736" sldId="2147483648"/>
            <ac:spMk id="3" creationId="{F6AD8FBC-CE8F-092D-8B28-28D9DE1128F0}"/>
          </ac:spMkLst>
        </pc:spChg>
        <pc:spChg chg="mod">
          <ac:chgData name="intisar almansour" userId="b85d6faae392f7c4" providerId="LiveId" clId="{13C9E1D3-1539-4905-BA8B-30664DAC651B}" dt="2026-05-09T04:34:18.348" v="1"/>
          <ac:spMkLst>
            <pc:docMk/>
            <pc:sldMasterMk cId="2120606736" sldId="2147483648"/>
            <ac:spMk id="4" creationId="{0E6131A0-EA46-451B-89A7-06CC85173E11}"/>
          </ac:spMkLst>
        </pc:spChg>
        <pc:spChg chg="mod">
          <ac:chgData name="intisar almansour" userId="b85d6faae392f7c4" providerId="LiveId" clId="{13C9E1D3-1539-4905-BA8B-30664DAC651B}" dt="2026-05-09T04:34:18.348" v="1"/>
          <ac:spMkLst>
            <pc:docMk/>
            <pc:sldMasterMk cId="2120606736" sldId="2147483648"/>
            <ac:spMk id="5" creationId="{267D786C-1C3C-E184-A0D7-2B4DD370FEDE}"/>
          </ac:spMkLst>
        </pc:spChg>
        <pc:spChg chg="mod">
          <ac:chgData name="intisar almansour" userId="b85d6faae392f7c4" providerId="LiveId" clId="{13C9E1D3-1539-4905-BA8B-30664DAC651B}" dt="2026-05-09T04:34:18.348" v="1"/>
          <ac:spMkLst>
            <pc:docMk/>
            <pc:sldMasterMk cId="2120606736" sldId="2147483648"/>
            <ac:spMk id="6" creationId="{6207D789-657B-652B-A076-7666283C75DC}"/>
          </ac:spMkLst>
        </pc:spChg>
        <pc:sldLayoutChg chg="modSp">
          <pc:chgData name="intisar almansour" userId="b85d6faae392f7c4" providerId="LiveId" clId="{13C9E1D3-1539-4905-BA8B-30664DAC651B}" dt="2026-05-09T04:34:18.348" v="1"/>
          <pc:sldLayoutMkLst>
            <pc:docMk/>
            <pc:sldMasterMk cId="2120606736" sldId="2147483648"/>
            <pc:sldLayoutMk cId="1467793639" sldId="2147483649"/>
          </pc:sldLayoutMkLst>
          <pc:spChg chg="mod">
            <ac:chgData name="intisar almansour" userId="b85d6faae392f7c4" providerId="LiveId" clId="{13C9E1D3-1539-4905-BA8B-30664DAC651B}" dt="2026-05-09T04:34:18.348" v="1"/>
            <ac:spMkLst>
              <pc:docMk/>
              <pc:sldMasterMk cId="2120606736" sldId="2147483648"/>
              <pc:sldLayoutMk cId="1467793639" sldId="2147483649"/>
              <ac:spMk id="2" creationId="{46EEB77C-22E3-3B83-C473-C055875F60D2}"/>
            </ac:spMkLst>
          </pc:spChg>
          <pc:spChg chg="mod">
            <ac:chgData name="intisar almansour" userId="b85d6faae392f7c4" providerId="LiveId" clId="{13C9E1D3-1539-4905-BA8B-30664DAC651B}" dt="2026-05-09T04:34:18.348" v="1"/>
            <ac:spMkLst>
              <pc:docMk/>
              <pc:sldMasterMk cId="2120606736" sldId="2147483648"/>
              <pc:sldLayoutMk cId="1467793639" sldId="2147483649"/>
              <ac:spMk id="3" creationId="{40610439-7EFF-4352-A4B5-2EDB3C3C85A0}"/>
            </ac:spMkLst>
          </pc:spChg>
        </pc:sldLayoutChg>
        <pc:sldLayoutChg chg="modSp">
          <pc:chgData name="intisar almansour" userId="b85d6faae392f7c4" providerId="LiveId" clId="{13C9E1D3-1539-4905-BA8B-30664DAC651B}" dt="2026-05-09T04:34:18.348" v="1"/>
          <pc:sldLayoutMkLst>
            <pc:docMk/>
            <pc:sldMasterMk cId="2120606736" sldId="2147483648"/>
            <pc:sldLayoutMk cId="3217918594" sldId="2147483651"/>
          </pc:sldLayoutMkLst>
          <pc:spChg chg="mod">
            <ac:chgData name="intisar almansour" userId="b85d6faae392f7c4" providerId="LiveId" clId="{13C9E1D3-1539-4905-BA8B-30664DAC651B}" dt="2026-05-09T04:34:18.348" v="1"/>
            <ac:spMkLst>
              <pc:docMk/>
              <pc:sldMasterMk cId="2120606736" sldId="2147483648"/>
              <pc:sldLayoutMk cId="3217918594" sldId="2147483651"/>
              <ac:spMk id="2" creationId="{62B5C0B2-8352-E4C6-DD3D-A5D52A429062}"/>
            </ac:spMkLst>
          </pc:spChg>
          <pc:spChg chg="mod">
            <ac:chgData name="intisar almansour" userId="b85d6faae392f7c4" providerId="LiveId" clId="{13C9E1D3-1539-4905-BA8B-30664DAC651B}" dt="2026-05-09T04:34:18.348" v="1"/>
            <ac:spMkLst>
              <pc:docMk/>
              <pc:sldMasterMk cId="2120606736" sldId="2147483648"/>
              <pc:sldLayoutMk cId="3217918594" sldId="2147483651"/>
              <ac:spMk id="3" creationId="{0E3BD987-977F-49C6-EB40-C2F043DDB70F}"/>
            </ac:spMkLst>
          </pc:spChg>
        </pc:sldLayoutChg>
        <pc:sldLayoutChg chg="modSp">
          <pc:chgData name="intisar almansour" userId="b85d6faae392f7c4" providerId="LiveId" clId="{13C9E1D3-1539-4905-BA8B-30664DAC651B}" dt="2026-05-09T04:34:18.348" v="1"/>
          <pc:sldLayoutMkLst>
            <pc:docMk/>
            <pc:sldMasterMk cId="2120606736" sldId="2147483648"/>
            <pc:sldLayoutMk cId="2594949938" sldId="2147483652"/>
          </pc:sldLayoutMkLst>
          <pc:spChg chg="mod">
            <ac:chgData name="intisar almansour" userId="b85d6faae392f7c4" providerId="LiveId" clId="{13C9E1D3-1539-4905-BA8B-30664DAC651B}" dt="2026-05-09T04:34:18.348" v="1"/>
            <ac:spMkLst>
              <pc:docMk/>
              <pc:sldMasterMk cId="2120606736" sldId="2147483648"/>
              <pc:sldLayoutMk cId="2594949938" sldId="2147483652"/>
              <ac:spMk id="3" creationId="{C593DCA4-BBA7-6BB1-1FF3-711F2402C5A6}"/>
            </ac:spMkLst>
          </pc:spChg>
          <pc:spChg chg="mod">
            <ac:chgData name="intisar almansour" userId="b85d6faae392f7c4" providerId="LiveId" clId="{13C9E1D3-1539-4905-BA8B-30664DAC651B}" dt="2026-05-09T04:34:18.348" v="1"/>
            <ac:spMkLst>
              <pc:docMk/>
              <pc:sldMasterMk cId="2120606736" sldId="2147483648"/>
              <pc:sldLayoutMk cId="2594949938" sldId="2147483652"/>
              <ac:spMk id="4" creationId="{892B5557-A685-89AB-DDCE-3E97F71881E1}"/>
            </ac:spMkLst>
          </pc:spChg>
        </pc:sldLayoutChg>
        <pc:sldLayoutChg chg="modSp">
          <pc:chgData name="intisar almansour" userId="b85d6faae392f7c4" providerId="LiveId" clId="{13C9E1D3-1539-4905-BA8B-30664DAC651B}" dt="2026-05-09T04:34:18.348" v="1"/>
          <pc:sldLayoutMkLst>
            <pc:docMk/>
            <pc:sldMasterMk cId="2120606736" sldId="2147483648"/>
            <pc:sldLayoutMk cId="934267264" sldId="2147483653"/>
          </pc:sldLayoutMkLst>
          <pc:spChg chg="mod">
            <ac:chgData name="intisar almansour" userId="b85d6faae392f7c4" providerId="LiveId" clId="{13C9E1D3-1539-4905-BA8B-30664DAC651B}" dt="2026-05-09T04:34:18.348" v="1"/>
            <ac:spMkLst>
              <pc:docMk/>
              <pc:sldMasterMk cId="2120606736" sldId="2147483648"/>
              <pc:sldLayoutMk cId="934267264" sldId="2147483653"/>
              <ac:spMk id="2" creationId="{8D1246FA-9320-1B26-846E-567E2680F5CB}"/>
            </ac:spMkLst>
          </pc:spChg>
          <pc:spChg chg="mod">
            <ac:chgData name="intisar almansour" userId="b85d6faae392f7c4" providerId="LiveId" clId="{13C9E1D3-1539-4905-BA8B-30664DAC651B}" dt="2026-05-09T04:34:18.348" v="1"/>
            <ac:spMkLst>
              <pc:docMk/>
              <pc:sldMasterMk cId="2120606736" sldId="2147483648"/>
              <pc:sldLayoutMk cId="934267264" sldId="2147483653"/>
              <ac:spMk id="3" creationId="{9BB0F305-041E-8CEE-6016-351690520EE7}"/>
            </ac:spMkLst>
          </pc:spChg>
          <pc:spChg chg="mod">
            <ac:chgData name="intisar almansour" userId="b85d6faae392f7c4" providerId="LiveId" clId="{13C9E1D3-1539-4905-BA8B-30664DAC651B}" dt="2026-05-09T04:34:18.348" v="1"/>
            <ac:spMkLst>
              <pc:docMk/>
              <pc:sldMasterMk cId="2120606736" sldId="2147483648"/>
              <pc:sldLayoutMk cId="934267264" sldId="2147483653"/>
              <ac:spMk id="4" creationId="{EB9AED09-CFC0-360C-1D32-455ED4540D95}"/>
            </ac:spMkLst>
          </pc:spChg>
          <pc:spChg chg="mod">
            <ac:chgData name="intisar almansour" userId="b85d6faae392f7c4" providerId="LiveId" clId="{13C9E1D3-1539-4905-BA8B-30664DAC651B}" dt="2026-05-09T04:34:18.348" v="1"/>
            <ac:spMkLst>
              <pc:docMk/>
              <pc:sldMasterMk cId="2120606736" sldId="2147483648"/>
              <pc:sldLayoutMk cId="934267264" sldId="2147483653"/>
              <ac:spMk id="5" creationId="{C0BC7E90-C982-7C3E-BA1E-DA44CE5132A0}"/>
            </ac:spMkLst>
          </pc:spChg>
          <pc:spChg chg="mod">
            <ac:chgData name="intisar almansour" userId="b85d6faae392f7c4" providerId="LiveId" clId="{13C9E1D3-1539-4905-BA8B-30664DAC651B}" dt="2026-05-09T04:34:18.348" v="1"/>
            <ac:spMkLst>
              <pc:docMk/>
              <pc:sldMasterMk cId="2120606736" sldId="2147483648"/>
              <pc:sldLayoutMk cId="934267264" sldId="2147483653"/>
              <ac:spMk id="6" creationId="{24BECC47-21D7-8174-06E0-DAC1D1D10C1D}"/>
            </ac:spMkLst>
          </pc:spChg>
        </pc:sldLayoutChg>
        <pc:sldLayoutChg chg="modSp">
          <pc:chgData name="intisar almansour" userId="b85d6faae392f7c4" providerId="LiveId" clId="{13C9E1D3-1539-4905-BA8B-30664DAC651B}" dt="2026-05-09T04:34:18.348" v="1"/>
          <pc:sldLayoutMkLst>
            <pc:docMk/>
            <pc:sldMasterMk cId="2120606736" sldId="2147483648"/>
            <pc:sldLayoutMk cId="239022370" sldId="2147483656"/>
          </pc:sldLayoutMkLst>
          <pc:spChg chg="mod">
            <ac:chgData name="intisar almansour" userId="b85d6faae392f7c4" providerId="LiveId" clId="{13C9E1D3-1539-4905-BA8B-30664DAC651B}" dt="2026-05-09T04:34:18.348" v="1"/>
            <ac:spMkLst>
              <pc:docMk/>
              <pc:sldMasterMk cId="2120606736" sldId="2147483648"/>
              <pc:sldLayoutMk cId="239022370" sldId="2147483656"/>
              <ac:spMk id="2" creationId="{C9054EF1-E90C-0CEC-52F6-BDB0B3DE832C}"/>
            </ac:spMkLst>
          </pc:spChg>
          <pc:spChg chg="mod">
            <ac:chgData name="intisar almansour" userId="b85d6faae392f7c4" providerId="LiveId" clId="{13C9E1D3-1539-4905-BA8B-30664DAC651B}" dt="2026-05-09T04:34:18.348" v="1"/>
            <ac:spMkLst>
              <pc:docMk/>
              <pc:sldMasterMk cId="2120606736" sldId="2147483648"/>
              <pc:sldLayoutMk cId="239022370" sldId="2147483656"/>
              <ac:spMk id="3" creationId="{36B6D873-49B5-0497-AFA2-0FC4DBCB30BE}"/>
            </ac:spMkLst>
          </pc:spChg>
          <pc:spChg chg="mod">
            <ac:chgData name="intisar almansour" userId="b85d6faae392f7c4" providerId="LiveId" clId="{13C9E1D3-1539-4905-BA8B-30664DAC651B}" dt="2026-05-09T04:34:18.348" v="1"/>
            <ac:spMkLst>
              <pc:docMk/>
              <pc:sldMasterMk cId="2120606736" sldId="2147483648"/>
              <pc:sldLayoutMk cId="239022370" sldId="2147483656"/>
              <ac:spMk id="4" creationId="{C6F812C5-7BF7-1248-1A3D-314E933691DF}"/>
            </ac:spMkLst>
          </pc:spChg>
        </pc:sldLayoutChg>
        <pc:sldLayoutChg chg="modSp">
          <pc:chgData name="intisar almansour" userId="b85d6faae392f7c4" providerId="LiveId" clId="{13C9E1D3-1539-4905-BA8B-30664DAC651B}" dt="2026-05-09T04:34:18.348" v="1"/>
          <pc:sldLayoutMkLst>
            <pc:docMk/>
            <pc:sldMasterMk cId="2120606736" sldId="2147483648"/>
            <pc:sldLayoutMk cId="3840825235" sldId="2147483657"/>
          </pc:sldLayoutMkLst>
          <pc:spChg chg="mod">
            <ac:chgData name="intisar almansour" userId="b85d6faae392f7c4" providerId="LiveId" clId="{13C9E1D3-1539-4905-BA8B-30664DAC651B}" dt="2026-05-09T04:34:18.348" v="1"/>
            <ac:spMkLst>
              <pc:docMk/>
              <pc:sldMasterMk cId="2120606736" sldId="2147483648"/>
              <pc:sldLayoutMk cId="3840825235" sldId="2147483657"/>
              <ac:spMk id="2" creationId="{3698108C-CD48-F6FB-B768-8D2078623643}"/>
            </ac:spMkLst>
          </pc:spChg>
          <pc:spChg chg="mod">
            <ac:chgData name="intisar almansour" userId="b85d6faae392f7c4" providerId="LiveId" clId="{13C9E1D3-1539-4905-BA8B-30664DAC651B}" dt="2026-05-09T04:34:18.348" v="1"/>
            <ac:spMkLst>
              <pc:docMk/>
              <pc:sldMasterMk cId="2120606736" sldId="2147483648"/>
              <pc:sldLayoutMk cId="3840825235" sldId="2147483657"/>
              <ac:spMk id="3" creationId="{8482E68A-670F-E882-8D24-9B30E056EC77}"/>
            </ac:spMkLst>
          </pc:spChg>
          <pc:spChg chg="mod">
            <ac:chgData name="intisar almansour" userId="b85d6faae392f7c4" providerId="LiveId" clId="{13C9E1D3-1539-4905-BA8B-30664DAC651B}" dt="2026-05-09T04:34:18.348" v="1"/>
            <ac:spMkLst>
              <pc:docMk/>
              <pc:sldMasterMk cId="2120606736" sldId="2147483648"/>
              <pc:sldLayoutMk cId="3840825235" sldId="2147483657"/>
              <ac:spMk id="4" creationId="{F43EEADE-9946-7968-20D1-CFE871E85158}"/>
            </ac:spMkLst>
          </pc:spChg>
        </pc:sldLayoutChg>
        <pc:sldLayoutChg chg="modSp">
          <pc:chgData name="intisar almansour" userId="b85d6faae392f7c4" providerId="LiveId" clId="{13C9E1D3-1539-4905-BA8B-30664DAC651B}" dt="2026-05-09T04:34:18.348" v="1"/>
          <pc:sldLayoutMkLst>
            <pc:docMk/>
            <pc:sldMasterMk cId="2120606736" sldId="2147483648"/>
            <pc:sldLayoutMk cId="3525351700" sldId="2147483659"/>
          </pc:sldLayoutMkLst>
          <pc:spChg chg="mod">
            <ac:chgData name="intisar almansour" userId="b85d6faae392f7c4" providerId="LiveId" clId="{13C9E1D3-1539-4905-BA8B-30664DAC651B}" dt="2026-05-09T04:34:18.348" v="1"/>
            <ac:spMkLst>
              <pc:docMk/>
              <pc:sldMasterMk cId="2120606736" sldId="2147483648"/>
              <pc:sldLayoutMk cId="3525351700" sldId="2147483659"/>
              <ac:spMk id="2" creationId="{C880A85B-77A0-DD62-899D-0DF1E9D0FAED}"/>
            </ac:spMkLst>
          </pc:spChg>
          <pc:spChg chg="mod">
            <ac:chgData name="intisar almansour" userId="b85d6faae392f7c4" providerId="LiveId" clId="{13C9E1D3-1539-4905-BA8B-30664DAC651B}" dt="2026-05-09T04:34:18.348" v="1"/>
            <ac:spMkLst>
              <pc:docMk/>
              <pc:sldMasterMk cId="2120606736" sldId="2147483648"/>
              <pc:sldLayoutMk cId="3525351700" sldId="2147483659"/>
              <ac:spMk id="3" creationId="{FFDB5E91-3FDB-3691-25F1-3127AF012941}"/>
            </ac:spMkLst>
          </pc:spChg>
        </pc:sldLayoutChg>
      </pc:sldMasterChg>
      <pc:sldMasterChg chg="modTransition setBg modSldLayout">
        <pc:chgData name="intisar almansour" userId="b85d6faae392f7c4" providerId="LiveId" clId="{13C9E1D3-1539-4905-BA8B-30664DAC651B}" dt="2026-05-09T14:02:34.931" v="394"/>
        <pc:sldMasterMkLst>
          <pc:docMk/>
          <pc:sldMasterMk cId="986795560" sldId="2147483690"/>
        </pc:sldMasterMkLst>
        <pc:sldLayoutChg chg="modTransition setBg">
          <pc:chgData name="intisar almansour" userId="b85d6faae392f7c4" providerId="LiveId" clId="{13C9E1D3-1539-4905-BA8B-30664DAC651B}" dt="2026-05-09T14:02:34.931" v="394"/>
          <pc:sldLayoutMkLst>
            <pc:docMk/>
            <pc:sldMasterMk cId="986795560" sldId="2147483690"/>
            <pc:sldLayoutMk cId="3001330386" sldId="2147483691"/>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3138403870" sldId="2147483692"/>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3222191110" sldId="2147483693"/>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2611541102" sldId="2147483694"/>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2656441368" sldId="2147483695"/>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3473961099" sldId="2147483696"/>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2481137552" sldId="2147483697"/>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1082781788" sldId="2147483698"/>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2534635450" sldId="2147483699"/>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2265731436" sldId="2147483700"/>
          </pc:sldLayoutMkLst>
        </pc:sldLayoutChg>
        <pc:sldLayoutChg chg="modTransition setBg">
          <pc:chgData name="intisar almansour" userId="b85d6faae392f7c4" providerId="LiveId" clId="{13C9E1D3-1539-4905-BA8B-30664DAC651B}" dt="2026-05-09T14:02:34.931" v="394"/>
          <pc:sldLayoutMkLst>
            <pc:docMk/>
            <pc:sldMasterMk cId="986795560" sldId="2147483690"/>
            <pc:sldLayoutMk cId="3544925429" sldId="214748370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09EB2-0B0B-4F5D-8B04-291FE7E20C81}" type="datetimeFigureOut">
              <a:rPr lang="en-US" smtClean="0"/>
              <a:t>5/9/2026</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AEACD8A4-083E-4998-AFC6-6489ED3F5DF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1330386"/>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209EB2-0B0B-4F5D-8B04-291FE7E20C81}" type="datetimeFigureOut">
              <a:rPr lang="en-US" smtClean="0"/>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ACD8A4-083E-4998-AFC6-6489ED3F5D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8403870"/>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209EB2-0B0B-4F5D-8B04-291FE7E20C81}" type="datetimeFigureOut">
              <a:rPr lang="en-US" smtClean="0"/>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ACD8A4-083E-4998-AFC6-6489ED3F5DF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2191110"/>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1209EB2-0B0B-4F5D-8B04-291FE7E20C81}" type="datetimeFigureOut">
              <a:rPr lang="en-US" smtClean="0"/>
              <a:t>5/9/2026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ACD8A4-083E-4998-AFC6-6489ED3F5D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1541102"/>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209EB2-0B0B-4F5D-8B04-291FE7E20C81}" type="datetimeFigureOut">
              <a:rPr lang="en-US" smtClean="0"/>
              <a:t>5/9/2026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ACD8A4-083E-4998-AFC6-6489ED3F5DF9}" type="slidenum">
              <a:rPr lang="en-US" smtClean="0"/>
              <a:t>‹#›</a:t>
            </a:fld>
            <a:endParaRPr lang="en-US"/>
          </a:p>
        </p:txBody>
      </p:sp>
    </p:spTree>
    <p:extLst>
      <p:ext uri="{BB962C8B-B14F-4D97-AF65-F5344CB8AC3E}">
        <p14:creationId xmlns:p14="http://schemas.microsoft.com/office/powerpoint/2010/main" val="2656441368"/>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1209EB2-0B0B-4F5D-8B04-291FE7E20C81}" type="datetimeFigureOut">
              <a:rPr lang="en-US" smtClean="0"/>
              <a:t>5/9/2026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ACD8A4-083E-4998-AFC6-6489ED3F5DF9}" type="slidenum">
              <a:rPr lang="en-US" smtClean="0"/>
              <a:t>‹#›</a:t>
            </a:fld>
            <a:endParaRPr lang="en-US"/>
          </a:p>
        </p:txBody>
      </p:sp>
    </p:spTree>
    <p:extLst>
      <p:ext uri="{BB962C8B-B14F-4D97-AF65-F5344CB8AC3E}">
        <p14:creationId xmlns:p14="http://schemas.microsoft.com/office/powerpoint/2010/main" val="3473961099"/>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209EB2-0B0B-4F5D-8B04-291FE7E20C81}" type="datetimeFigureOut">
              <a:rPr lang="en-US" smtClean="0"/>
              <a:t>5/9/2026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ACD8A4-083E-4998-AFC6-6489ED3F5DF9}" type="slidenum">
              <a:rPr lang="en-US" smtClean="0"/>
              <a:t>‹#›</a:t>
            </a:fld>
            <a:endParaRPr lang="en-US"/>
          </a:p>
        </p:txBody>
      </p:sp>
    </p:spTree>
    <p:extLst>
      <p:ext uri="{BB962C8B-B14F-4D97-AF65-F5344CB8AC3E}">
        <p14:creationId xmlns:p14="http://schemas.microsoft.com/office/powerpoint/2010/main" val="2481137552"/>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1209EB2-0B0B-4F5D-8B04-291FE7E20C81}" type="datetimeFigureOut">
              <a:rPr lang="en-US" smtClean="0"/>
              <a:t>5/9/2026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ACD8A4-083E-4998-AFC6-6489ED3F5DF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2781788"/>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C1209EB2-0B0B-4F5D-8B04-291FE7E20C81}" type="datetimeFigureOut">
              <a:rPr lang="en-US" smtClean="0"/>
              <a:t>5/9/2026</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AEACD8A4-083E-4998-AFC6-6489ED3F5DF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4635450"/>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209EB2-0B0B-4F5D-8B04-291FE7E20C81}" type="datetimeFigureOut">
              <a:rPr lang="en-US" smtClean="0"/>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ACD8A4-083E-4998-AFC6-6489ED3F5DF9}" type="slidenum">
              <a:rPr lang="en-US" smtClean="0"/>
              <a:t>‹#›</a:t>
            </a:fld>
            <a:endParaRPr lang="en-US"/>
          </a:p>
        </p:txBody>
      </p:sp>
    </p:spTree>
    <p:extLst>
      <p:ext uri="{BB962C8B-B14F-4D97-AF65-F5344CB8AC3E}">
        <p14:creationId xmlns:p14="http://schemas.microsoft.com/office/powerpoint/2010/main" val="2265731436"/>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209EB2-0B0B-4F5D-8B04-291FE7E20C81}" type="datetimeFigureOut">
              <a:rPr lang="en-US" smtClean="0"/>
              <a:t>5/9/2026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ACD8A4-083E-4998-AFC6-6489ED3F5DF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4925429"/>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1209EB2-0B0B-4F5D-8B04-291FE7E20C81}" type="datetimeFigureOut">
              <a:rPr lang="en-US" smtClean="0"/>
              <a:t>5/9/2026</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AEACD8A4-083E-4998-AFC6-6489ED3F5DF9}" type="slidenum">
              <a:rPr lang="en-US" smtClean="0"/>
              <a:t>‹#›</a:t>
            </a:fld>
            <a:endParaRPr lang="en-US"/>
          </a:p>
        </p:txBody>
      </p:sp>
    </p:spTree>
    <p:extLst>
      <p:ext uri="{BB962C8B-B14F-4D97-AF65-F5344CB8AC3E}">
        <p14:creationId xmlns:p14="http://schemas.microsoft.com/office/powerpoint/2010/main" val="98679556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0F0689-0BC5-0FA2-670C-D1A61D2084F4}"/>
              </a:ext>
            </a:extLst>
          </p:cNvPr>
          <p:cNvSpPr txBox="1"/>
          <p:nvPr/>
        </p:nvSpPr>
        <p:spPr>
          <a:xfrm>
            <a:off x="1899920" y="1832094"/>
            <a:ext cx="5293360" cy="923330"/>
          </a:xfrm>
          <a:prstGeom prst="rect">
            <a:avLst/>
          </a:prstGeom>
          <a:noFill/>
        </p:spPr>
        <p:txBody>
          <a:bodyPr wrap="square">
            <a:spAutoFit/>
          </a:bodyPr>
          <a:lstStyle/>
          <a:p>
            <a:pPr algn="ctr" rtl="1"/>
            <a:r>
              <a:rPr lang="ar-IQ" sz="5400" b="1" dirty="0">
                <a:solidFill>
                  <a:srgbClr val="C00000"/>
                </a:solidFill>
                <a:effectLst/>
                <a:ea typeface="DengXian" panose="02010600030101010101" pitchFamily="2" charset="-122"/>
                <a:cs typeface="Simplified Arabic" panose="02020603050405020304" pitchFamily="18" charset="-78"/>
              </a:rPr>
              <a:t>الأدب الأندلسي</a:t>
            </a:r>
            <a:endParaRPr lang="en-US" sz="4400" dirty="0">
              <a:solidFill>
                <a:srgbClr val="C00000"/>
              </a:solidFill>
            </a:endParaRPr>
          </a:p>
        </p:txBody>
      </p:sp>
      <p:sp>
        <p:nvSpPr>
          <p:cNvPr id="4" name="TextBox 3">
            <a:extLst>
              <a:ext uri="{FF2B5EF4-FFF2-40B4-BE49-F238E27FC236}">
                <a16:creationId xmlns:a16="http://schemas.microsoft.com/office/drawing/2014/main" id="{2B142406-F747-896A-3031-40139DFC677A}"/>
              </a:ext>
            </a:extLst>
          </p:cNvPr>
          <p:cNvSpPr txBox="1"/>
          <p:nvPr/>
        </p:nvSpPr>
        <p:spPr>
          <a:xfrm>
            <a:off x="2192020" y="1029454"/>
            <a:ext cx="4577080" cy="523220"/>
          </a:xfrm>
          <a:prstGeom prst="rect">
            <a:avLst/>
          </a:prstGeom>
          <a:noFill/>
        </p:spPr>
        <p:txBody>
          <a:bodyPr wrap="square">
            <a:spAutoFit/>
          </a:bodyPr>
          <a:lstStyle/>
          <a:p>
            <a:pPr algn="ctr" rtl="1"/>
            <a:r>
              <a:rPr lang="ar-IQ" sz="2800" b="1" dirty="0">
                <a:solidFill>
                  <a:srgbClr val="0033CC"/>
                </a:solidFill>
                <a:effectLst/>
                <a:ea typeface="DengXian" panose="02010600030101010101" pitchFamily="2" charset="-122"/>
                <a:cs typeface="Simplified Arabic" panose="02020603050405020304" pitchFamily="18" charset="-78"/>
              </a:rPr>
              <a:t>المحاضرة الرابعة</a:t>
            </a:r>
            <a:endParaRPr lang="en-US" sz="2800" dirty="0">
              <a:solidFill>
                <a:srgbClr val="0033CC"/>
              </a:solidFill>
            </a:endParaRPr>
          </a:p>
        </p:txBody>
      </p:sp>
      <p:sp>
        <p:nvSpPr>
          <p:cNvPr id="5" name="TextBox 4">
            <a:extLst>
              <a:ext uri="{FF2B5EF4-FFF2-40B4-BE49-F238E27FC236}">
                <a16:creationId xmlns:a16="http://schemas.microsoft.com/office/drawing/2014/main" id="{F3310661-53FF-D7E5-F5CC-02C9AB6DC785}"/>
              </a:ext>
            </a:extLst>
          </p:cNvPr>
          <p:cNvSpPr txBox="1"/>
          <p:nvPr/>
        </p:nvSpPr>
        <p:spPr>
          <a:xfrm>
            <a:off x="2192020" y="3357880"/>
            <a:ext cx="4577080" cy="461665"/>
          </a:xfrm>
          <a:prstGeom prst="rect">
            <a:avLst/>
          </a:prstGeom>
          <a:noFill/>
        </p:spPr>
        <p:txBody>
          <a:bodyPr wrap="square">
            <a:spAutoFit/>
          </a:bodyPr>
          <a:lstStyle/>
          <a:p>
            <a:pPr algn="ctr" rtl="1"/>
            <a:r>
              <a:rPr lang="ar-IQ" sz="2400" b="1" dirty="0">
                <a:effectLst/>
                <a:ea typeface="DengXian" panose="02010600030101010101" pitchFamily="2" charset="-122"/>
                <a:cs typeface="Simplified Arabic" panose="02020603050405020304" pitchFamily="18" charset="-78"/>
              </a:rPr>
              <a:t>أستاذ المادة</a:t>
            </a:r>
            <a:endParaRPr lang="en-US" sz="2400" dirty="0"/>
          </a:p>
        </p:txBody>
      </p:sp>
      <p:sp>
        <p:nvSpPr>
          <p:cNvPr id="6" name="TextBox 5">
            <a:extLst>
              <a:ext uri="{FF2B5EF4-FFF2-40B4-BE49-F238E27FC236}">
                <a16:creationId xmlns:a16="http://schemas.microsoft.com/office/drawing/2014/main" id="{563FC1B2-5C58-2C2C-EC3D-EC566901102E}"/>
              </a:ext>
            </a:extLst>
          </p:cNvPr>
          <p:cNvSpPr txBox="1"/>
          <p:nvPr/>
        </p:nvSpPr>
        <p:spPr>
          <a:xfrm>
            <a:off x="2192020" y="4025633"/>
            <a:ext cx="4577080" cy="461665"/>
          </a:xfrm>
          <a:prstGeom prst="rect">
            <a:avLst/>
          </a:prstGeom>
          <a:noFill/>
        </p:spPr>
        <p:txBody>
          <a:bodyPr wrap="square">
            <a:spAutoFit/>
          </a:bodyPr>
          <a:lstStyle/>
          <a:p>
            <a:pPr algn="ctr" rtl="1"/>
            <a:r>
              <a:rPr lang="ar-IQ" sz="2400" b="1" dirty="0">
                <a:solidFill>
                  <a:srgbClr val="0033CC"/>
                </a:solidFill>
                <a:ea typeface="DengXian" panose="02010600030101010101" pitchFamily="2" charset="-122"/>
                <a:cs typeface="Simplified Arabic" panose="02020603050405020304" pitchFamily="18" charset="-78"/>
              </a:rPr>
              <a:t>أ. م. د. إيناس</a:t>
            </a:r>
            <a:r>
              <a:rPr lang="ar-SA" b="1" dirty="0">
                <a:solidFill>
                  <a:srgbClr val="0033CC"/>
                </a:solidFill>
              </a:rPr>
              <a:t> </a:t>
            </a:r>
            <a:r>
              <a:rPr lang="ar-SA" sz="2400" b="1" dirty="0">
                <a:solidFill>
                  <a:srgbClr val="0033CC"/>
                </a:solidFill>
              </a:rPr>
              <a:t>عبد الرحمن</a:t>
            </a:r>
            <a:endParaRPr lang="en-US" sz="2400" dirty="0">
              <a:solidFill>
                <a:srgbClr val="0033CC"/>
              </a:solidFill>
            </a:endParaRPr>
          </a:p>
        </p:txBody>
      </p:sp>
      <p:sp>
        <p:nvSpPr>
          <p:cNvPr id="9" name="TextBox 8">
            <a:extLst>
              <a:ext uri="{FF2B5EF4-FFF2-40B4-BE49-F238E27FC236}">
                <a16:creationId xmlns:a16="http://schemas.microsoft.com/office/drawing/2014/main" id="{E5B1CA9E-2783-55F4-4838-FD616BBC40A4}"/>
              </a:ext>
            </a:extLst>
          </p:cNvPr>
          <p:cNvSpPr txBox="1"/>
          <p:nvPr/>
        </p:nvSpPr>
        <p:spPr>
          <a:xfrm>
            <a:off x="2120900" y="5366881"/>
            <a:ext cx="4577080" cy="461665"/>
          </a:xfrm>
          <a:prstGeom prst="rect">
            <a:avLst/>
          </a:prstGeom>
          <a:noFill/>
        </p:spPr>
        <p:txBody>
          <a:bodyPr wrap="square">
            <a:spAutoFit/>
          </a:bodyPr>
          <a:lstStyle/>
          <a:p>
            <a:pPr algn="ctr" rtl="1"/>
            <a:r>
              <a:rPr lang="ar-IQ" sz="2400" b="1" dirty="0">
                <a:effectLst/>
                <a:ea typeface="DengXian" panose="02010600030101010101" pitchFamily="2" charset="-122"/>
                <a:cs typeface="Simplified Arabic" panose="02020603050405020304" pitchFamily="18" charset="-78"/>
              </a:rPr>
              <a:t>2026م</a:t>
            </a:r>
            <a:endParaRPr lang="en-US" sz="2400" dirty="0"/>
          </a:p>
        </p:txBody>
      </p:sp>
      <p:sp>
        <p:nvSpPr>
          <p:cNvPr id="2" name="TextBox 1">
            <a:extLst>
              <a:ext uri="{FF2B5EF4-FFF2-40B4-BE49-F238E27FC236}">
                <a16:creationId xmlns:a16="http://schemas.microsoft.com/office/drawing/2014/main" id="{E64F06D4-0258-F198-E4AA-D3903EDF8748}"/>
              </a:ext>
            </a:extLst>
          </p:cNvPr>
          <p:cNvSpPr txBox="1"/>
          <p:nvPr/>
        </p:nvSpPr>
        <p:spPr>
          <a:xfrm>
            <a:off x="1988820" y="4564836"/>
            <a:ext cx="4577080" cy="461665"/>
          </a:xfrm>
          <a:prstGeom prst="rect">
            <a:avLst/>
          </a:prstGeom>
          <a:noFill/>
        </p:spPr>
        <p:txBody>
          <a:bodyPr wrap="square">
            <a:spAutoFit/>
          </a:bodyPr>
          <a:lstStyle/>
          <a:p>
            <a:pPr algn="ctr" rtl="1"/>
            <a:r>
              <a:rPr lang="ar-IQ" sz="2400" b="1" dirty="0">
                <a:solidFill>
                  <a:srgbClr val="C00000"/>
                </a:solidFill>
                <a:latin typeface="Garamond" panose="02020404030301010803"/>
                <a:ea typeface="DengXian" panose="02010600030101010101" pitchFamily="2" charset="-122"/>
                <a:cs typeface="Times New Roman" panose="02020603050405020304" pitchFamily="18" charset="0"/>
              </a:rPr>
              <a:t>المرحلة الثالثة – قسم اللغة العربية</a:t>
            </a:r>
            <a:endParaRPr lang="en-US" sz="2400" dirty="0">
              <a:solidFill>
                <a:srgbClr val="C00000"/>
              </a:solidFill>
              <a:latin typeface="Garamond" panose="02020404030301010803"/>
            </a:endParaRPr>
          </a:p>
        </p:txBody>
      </p:sp>
    </p:spTree>
    <p:extLst>
      <p:ext uri="{BB962C8B-B14F-4D97-AF65-F5344CB8AC3E}">
        <p14:creationId xmlns:p14="http://schemas.microsoft.com/office/powerpoint/2010/main" val="46146498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6D29E-DE40-BC2B-6D3C-12A4D29EFA3E}"/>
              </a:ext>
            </a:extLst>
          </p:cNvPr>
          <p:cNvSpPr>
            <a:spLocks noGrp="1"/>
          </p:cNvSpPr>
          <p:nvPr>
            <p:ph type="title"/>
          </p:nvPr>
        </p:nvSpPr>
        <p:spPr>
          <a:xfrm>
            <a:off x="1290320" y="804520"/>
            <a:ext cx="6724514" cy="1049235"/>
          </a:xfrm>
        </p:spPr>
        <p:txBody>
          <a:bodyPr>
            <a:normAutofit fontScale="90000"/>
          </a:bodyPr>
          <a:lstStyle/>
          <a:p>
            <a:pPr algn="ctr" rtl="1">
              <a:lnSpc>
                <a:spcPct val="150000"/>
              </a:lnSpc>
              <a:spcAft>
                <a:spcPts val="1000"/>
              </a:spcAft>
            </a:pPr>
            <a:br>
              <a:rPr lang="en-US" sz="1800"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rPr>
            </a:br>
            <a:endParaRPr lang="en-US" dirty="0">
              <a:solidFill>
                <a:srgbClr val="0033CC"/>
              </a:solidFill>
            </a:endParaRPr>
          </a:p>
        </p:txBody>
      </p:sp>
      <p:sp>
        <p:nvSpPr>
          <p:cNvPr id="3" name="Content Placeholder 2">
            <a:extLst>
              <a:ext uri="{FF2B5EF4-FFF2-40B4-BE49-F238E27FC236}">
                <a16:creationId xmlns:a16="http://schemas.microsoft.com/office/drawing/2014/main" id="{3FCEBB94-DBD5-B552-4FBC-3574221F4C1E}"/>
              </a:ext>
            </a:extLst>
          </p:cNvPr>
          <p:cNvSpPr>
            <a:spLocks noGrp="1"/>
          </p:cNvSpPr>
          <p:nvPr>
            <p:ph idx="1"/>
          </p:nvPr>
        </p:nvSpPr>
        <p:spPr>
          <a:xfrm>
            <a:off x="822961" y="2015733"/>
            <a:ext cx="7538720" cy="1550427"/>
          </a:xfrm>
        </p:spPr>
        <p:txBody>
          <a:bodyPr>
            <a:normAutofit/>
          </a:bodyPr>
          <a:lstStyle/>
          <a:p>
            <a:pPr algn="justLow" rtl="1">
              <a:lnSpc>
                <a:spcPct val="100000"/>
              </a:lnSpc>
              <a:spcAft>
                <a:spcPts val="1000"/>
              </a:spcAft>
              <a:buNone/>
            </a:pPr>
            <a:r>
              <a:rPr lang="ar-SA" sz="18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الموشح: </a:t>
            </a:r>
            <a:endParaRPr lang="en-US" sz="14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endParaRPr>
          </a:p>
          <a:p>
            <a:pPr marL="0" indent="0" algn="justLow" rtl="1">
              <a:lnSpc>
                <a:spcPct val="170000"/>
              </a:lnSpc>
              <a:spcAft>
                <a:spcPts val="1000"/>
              </a:spcAft>
              <a:buNone/>
            </a:pPr>
            <a:r>
              <a:rPr lang="ar-SA" sz="1800" b="1" kern="100" dirty="0">
                <a:effectLst/>
                <a:latin typeface="Calibri" panose="020F0502020204030204" pitchFamily="34" charset="0"/>
                <a:ea typeface="DengXian" panose="02010600030101010101" pitchFamily="2" charset="-122"/>
                <a:cs typeface="Times New Roman" panose="02020603050405020304" pitchFamily="18" charset="0"/>
              </a:rPr>
              <a:t>هو لون من ألوان النظم الأدبي الذي عرفته الأندلس في القرن الثالث الهجري. يتميز هذا اللون بخروجه على البحور العربية واستعمال اللغة غير الفصيحة البسيطة الشعبية.</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7" name="Picture 6">
            <a:extLst>
              <a:ext uri="{FF2B5EF4-FFF2-40B4-BE49-F238E27FC236}">
                <a16:creationId xmlns:a16="http://schemas.microsoft.com/office/drawing/2014/main" id="{EC16489E-D8AC-A3D7-9861-EE9CCA4CAFAE}"/>
              </a:ext>
            </a:extLst>
          </p:cNvPr>
          <p:cNvPicPr>
            <a:picLocks noChangeAspect="1"/>
          </p:cNvPicPr>
          <p:nvPr/>
        </p:nvPicPr>
        <p:blipFill>
          <a:blip r:embed="rId2"/>
          <a:stretch>
            <a:fillRect/>
          </a:stretch>
        </p:blipFill>
        <p:spPr>
          <a:xfrm>
            <a:off x="2554049" y="730458"/>
            <a:ext cx="4035902" cy="1048603"/>
          </a:xfrm>
          <a:prstGeom prst="rect">
            <a:avLst/>
          </a:prstGeom>
        </p:spPr>
      </p:pic>
      <p:sp>
        <p:nvSpPr>
          <p:cNvPr id="9" name="TextBox 8">
            <a:extLst>
              <a:ext uri="{FF2B5EF4-FFF2-40B4-BE49-F238E27FC236}">
                <a16:creationId xmlns:a16="http://schemas.microsoft.com/office/drawing/2014/main" id="{A5FD3D84-4977-875D-D231-1AB0C1478DCD}"/>
              </a:ext>
            </a:extLst>
          </p:cNvPr>
          <p:cNvSpPr txBox="1"/>
          <p:nvPr/>
        </p:nvSpPr>
        <p:spPr>
          <a:xfrm>
            <a:off x="802640" y="3696025"/>
            <a:ext cx="7708900" cy="1966372"/>
          </a:xfrm>
          <a:prstGeom prst="rect">
            <a:avLst/>
          </a:prstGeom>
          <a:noFill/>
        </p:spPr>
        <p:txBody>
          <a:bodyPr wrap="square">
            <a:spAutoFit/>
          </a:bodyPr>
          <a:lstStyle/>
          <a:p>
            <a:pPr marL="228600" marR="0" lvl="0" indent="-228600" algn="justLow" defTabSz="685800" rtl="1" eaLnBrk="1" fontAlgn="auto" latinLnBrk="0" hangingPunct="1">
              <a:lnSpc>
                <a:spcPct val="150000"/>
              </a:lnSpc>
              <a:spcBef>
                <a:spcPts val="1000"/>
              </a:spcBef>
              <a:spcAft>
                <a:spcPts val="1000"/>
              </a:spcAft>
              <a:buClr>
                <a:srgbClr val="B71E42"/>
              </a:buClr>
              <a:buSzPct val="100000"/>
              <a:buFont typeface="Arial" panose="020B0604020202020204" pitchFamily="34" charset="0"/>
              <a:buNone/>
              <a:tabLst/>
              <a:defRPr/>
            </a:pPr>
            <a:r>
              <a:rPr kumimoji="0" lang="ar-SA" sz="1800" b="1" i="0" u="none" strike="noStrike" kern="100" cap="none" spc="0" normalizeH="0" baseline="0" noProof="0" dirty="0">
                <a:ln>
                  <a:noFill/>
                </a:ln>
                <a:solidFill>
                  <a:srgbClr val="FF0000"/>
                </a:solidFill>
                <a:effectLst/>
                <a:uLnTx/>
                <a:uFillTx/>
                <a:latin typeface="Calibri" panose="020F0502020204030204" pitchFamily="34" charset="0"/>
                <a:ea typeface="DengXian" panose="02010600030101010101" pitchFamily="2" charset="-122"/>
                <a:cs typeface="Times New Roman" panose="02020603050405020304" pitchFamily="18" charset="0"/>
              </a:rPr>
              <a:t>أجزاء الموشح</a:t>
            </a:r>
            <a:r>
              <a:rPr kumimoji="0" lang="ar-SA" sz="1800" b="0" i="0" u="none" strike="noStrike" kern="100" cap="none" spc="0" normalizeH="0" baseline="0" noProof="0" dirty="0">
                <a:ln>
                  <a:noFill/>
                </a:ln>
                <a:solidFill>
                  <a:srgbClr val="FF0000"/>
                </a:solidFill>
                <a:effectLst/>
                <a:uLnTx/>
                <a:uFillTx/>
                <a:latin typeface="Calibri" panose="020F0502020204030204" pitchFamily="34" charset="0"/>
                <a:ea typeface="DengXian" panose="02010600030101010101" pitchFamily="2" charset="-122"/>
                <a:cs typeface="Times New Roman" panose="02020603050405020304" pitchFamily="18" charset="0"/>
              </a:rPr>
              <a:t>: </a:t>
            </a:r>
            <a:endParaRPr kumimoji="0" lang="en-US" sz="1400" b="0" i="0" u="none" strike="noStrike" kern="100" cap="none" spc="0" normalizeH="0" baseline="0" noProof="0" dirty="0">
              <a:ln>
                <a:noFill/>
              </a:ln>
              <a:solidFill>
                <a:srgbClr val="FF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285750" marR="0" lvl="0" indent="-285750" algn="justLow" defTabSz="685800" rtl="1" eaLnBrk="1" fontAlgn="auto" latinLnBrk="0" hangingPunct="1">
              <a:lnSpc>
                <a:spcPct val="150000"/>
              </a:lnSpc>
              <a:spcBef>
                <a:spcPts val="1000"/>
              </a:spcBef>
              <a:spcAft>
                <a:spcPts val="1000"/>
              </a:spcAft>
              <a:buClr>
                <a:srgbClr val="B71E42"/>
              </a:buClr>
              <a:buSzPct val="100000"/>
              <a:buFont typeface="Wingdings" panose="05000000000000000000" pitchFamily="2" charset="2"/>
              <a:buChar char="Ø"/>
              <a:tabLst/>
              <a:defRPr/>
            </a:pPr>
            <a:r>
              <a:rPr kumimoji="0" lang="ar-SA" sz="1800" b="1" i="0" u="none" strike="noStrike" kern="100" cap="none" spc="0" normalizeH="0" baseline="0" noProof="0" dirty="0">
                <a:ln>
                  <a:noFill/>
                </a:ln>
                <a:solidFill>
                  <a:srgbClr val="0033CC"/>
                </a:solidFill>
                <a:effectLst/>
                <a:uLnTx/>
                <a:uFillTx/>
                <a:latin typeface="Calibri" panose="020F0502020204030204" pitchFamily="34" charset="0"/>
                <a:ea typeface="DengXian" panose="02010600030101010101" pitchFamily="2" charset="-122"/>
                <a:cs typeface="Times New Roman" panose="02020603050405020304" pitchFamily="18" charset="0"/>
              </a:rPr>
              <a:t>المطلع</a:t>
            </a:r>
            <a:r>
              <a:rPr kumimoji="0" lang="ar-SA"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 </a:t>
            </a:r>
            <a:r>
              <a:rPr kumimoji="0" lang="ar-SA" sz="18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هو بداية الموشح أو الجزء الأول منه، ويقابل البيت في القصيدة العربية. قد يذكر أو يحذف في الموشحة الواحدة. إذا ذكر المطلع، يسمى الموشح "موشح تام". إذا حُذف المطلع، يسمى الموشح "موشح أقرع".</a:t>
            </a:r>
            <a:endParaRPr kumimoji="0" lang="en-US" sz="14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90719876"/>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98A2C9-7E14-0C77-7CFE-709989F609E8}"/>
              </a:ext>
            </a:extLst>
          </p:cNvPr>
          <p:cNvSpPr txBox="1"/>
          <p:nvPr/>
        </p:nvSpPr>
        <p:spPr>
          <a:xfrm>
            <a:off x="731520" y="518161"/>
            <a:ext cx="7741920" cy="5259581"/>
          </a:xfrm>
          <a:prstGeom prst="rect">
            <a:avLst/>
          </a:prstGeom>
          <a:noFill/>
        </p:spPr>
        <p:txBody>
          <a:bodyPr wrap="square">
            <a:spAutoFit/>
          </a:bodyPr>
          <a:lstStyle/>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القفل</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هو الجزء الذي يتكرر في الموشح، ويتفق مع المطلع في الوزن والقافية، يكرر 6 مرات في الموشح التام و5 مرات في الموشح الأقرع.</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الدور</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هو الجزء الذي يلي المطلع في الموشح التام، ويتصدر في الموشح الأقرع، تكون أجزاؤه موحدة، إلا أن قافية كل دور تختلف عن قافية الدور الآخر.</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السمط</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هو كل جزء أول شطر من أجزاء الدور، يسمى بسمط، لا يقل عن ثلاثة أصناف في الدور الواحد.</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الغصن</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اصطلاح يطلق على كل شطر من أجزاء الأقفال أقل أغصان أي قفل اثنان من قافية واحدة.</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البيت</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البيت في الموشح غير البيت في القصيدة، البيت في القصيدة يتكون من صدر وعجز، أما البيت في الموشح يتكون من الدور مع القفل الذي يليه.</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a:p>
            <a:pPr marL="285750" lvl="0" indent="-285750" algn="justLow" rtl="1">
              <a:lnSpc>
                <a:spcPct val="150000"/>
              </a:lnSpc>
              <a:spcAft>
                <a:spcPts val="1000"/>
              </a:spcAft>
              <a:buFont typeface="Wingdings" panose="05000000000000000000" pitchFamily="2" charset="2"/>
              <a:buChar char="Ø"/>
            </a:pPr>
            <a:r>
              <a:rPr lang="ar-SA"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الخرجة</a:t>
            </a:r>
            <a:r>
              <a:rPr lang="ar-SA" b="1" kern="100" dirty="0">
                <a:effectLst/>
                <a:latin typeface="Calibri" panose="020F0502020204030204" pitchFamily="34" charset="0"/>
                <a:ea typeface="DengXian" panose="02010600030101010101" pitchFamily="2" charset="-122"/>
                <a:cs typeface="Times New Roman" panose="02020603050405020304" pitchFamily="18" charset="0"/>
              </a:rPr>
              <a:t>: هذا الجزء مهم في الموشحة، لا بد أن يكون موجوداً في كل موشح، ولا يمكن الاستغناء عنه.</a:t>
            </a:r>
            <a:endParaRPr lang="en-US" sz="1200" b="1"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0192807"/>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83D2-8CD3-578C-1E50-19B74CEAAE4A}"/>
              </a:ext>
            </a:extLst>
          </p:cNvPr>
          <p:cNvSpPr>
            <a:spLocks noGrp="1"/>
          </p:cNvSpPr>
          <p:nvPr>
            <p:ph type="title"/>
          </p:nvPr>
        </p:nvSpPr>
        <p:spPr/>
        <p:txBody>
          <a:bodyPr/>
          <a:lstStyle/>
          <a:p>
            <a:pPr algn="ctr" rtl="1"/>
            <a:r>
              <a:rPr lang="ar-SA" sz="3200" b="1" dirty="0">
                <a:solidFill>
                  <a:srgbClr val="FF0000"/>
                </a:solidFill>
                <a:effectLst/>
                <a:ea typeface="DengXian" panose="02010600030101010101" pitchFamily="2" charset="-122"/>
                <a:cs typeface="Times New Roman" panose="02020603050405020304" pitchFamily="18" charset="0"/>
              </a:rPr>
              <a:t>يحيى بن بقي القرطبي</a:t>
            </a:r>
            <a:endParaRPr lang="en-US" dirty="0"/>
          </a:p>
        </p:txBody>
      </p:sp>
      <p:sp>
        <p:nvSpPr>
          <p:cNvPr id="3" name="Content Placeholder 2">
            <a:extLst>
              <a:ext uri="{FF2B5EF4-FFF2-40B4-BE49-F238E27FC236}">
                <a16:creationId xmlns:a16="http://schemas.microsoft.com/office/drawing/2014/main" id="{CBF0D8BF-D2E4-BF32-DF37-8F4337684C0F}"/>
              </a:ext>
            </a:extLst>
          </p:cNvPr>
          <p:cNvSpPr>
            <a:spLocks noGrp="1"/>
          </p:cNvSpPr>
          <p:nvPr>
            <p:ph idx="1"/>
          </p:nvPr>
        </p:nvSpPr>
        <p:spPr>
          <a:xfrm>
            <a:off x="1443491" y="2015733"/>
            <a:ext cx="6571343" cy="605547"/>
          </a:xfrm>
        </p:spPr>
        <p:txBody>
          <a:bodyPr/>
          <a:lstStyle/>
          <a:p>
            <a:pPr marL="0" indent="0" algn="r" rtl="1">
              <a:buNone/>
            </a:pPr>
            <a:r>
              <a:rPr lang="ar-IQ" b="1" dirty="0">
                <a:ea typeface="DengXian" panose="02010600030101010101" pitchFamily="2" charset="-122"/>
                <a:cs typeface="Times New Roman" panose="02020603050405020304" pitchFamily="18" charset="0"/>
              </a:rPr>
              <a:t>يعد </a:t>
            </a:r>
            <a:r>
              <a:rPr lang="ar-IQ" b="1" dirty="0">
                <a:solidFill>
                  <a:schemeClr val="accent3">
                    <a:lumMod val="75000"/>
                  </a:schemeClr>
                </a:solidFill>
                <a:ea typeface="DengXian" panose="02010600030101010101" pitchFamily="2" charset="-122"/>
                <a:cs typeface="Times New Roman" panose="02020603050405020304" pitchFamily="18" charset="0"/>
              </a:rPr>
              <a:t>يحيى بن بقي القرطبي </a:t>
            </a:r>
            <a:r>
              <a:rPr lang="ar-IQ" b="1" dirty="0">
                <a:ea typeface="DengXian" panose="02010600030101010101" pitchFamily="2" charset="-122"/>
                <a:cs typeface="Times New Roman" panose="02020603050405020304" pitchFamily="18" charset="0"/>
              </a:rPr>
              <a:t>‏من أ</a:t>
            </a:r>
            <a:r>
              <a:rPr lang="ar-SA" b="1" dirty="0">
                <a:ea typeface="DengXian" panose="02010600030101010101" pitchFamily="2" charset="-122"/>
                <a:cs typeface="Times New Roman" panose="02020603050405020304" pitchFamily="18" charset="0"/>
              </a:rPr>
              <a:t>هم وأبرز وشاحي الأندلس</a:t>
            </a:r>
            <a:r>
              <a:rPr lang="ar-IQ" b="1" dirty="0">
                <a:ea typeface="DengXian" panose="02010600030101010101" pitchFamily="2" charset="-122"/>
                <a:cs typeface="Times New Roman" panose="02020603050405020304" pitchFamily="18" charset="0"/>
              </a:rPr>
              <a:t>. </a:t>
            </a:r>
            <a:endParaRPr lang="en-US" dirty="0"/>
          </a:p>
        </p:txBody>
      </p:sp>
      <p:sp>
        <p:nvSpPr>
          <p:cNvPr id="5" name="TextBox 4">
            <a:extLst>
              <a:ext uri="{FF2B5EF4-FFF2-40B4-BE49-F238E27FC236}">
                <a16:creationId xmlns:a16="http://schemas.microsoft.com/office/drawing/2014/main" id="{9BDFCF38-313D-E0EE-F8EB-06F251D41576}"/>
              </a:ext>
            </a:extLst>
          </p:cNvPr>
          <p:cNvSpPr txBox="1"/>
          <p:nvPr/>
        </p:nvSpPr>
        <p:spPr>
          <a:xfrm>
            <a:off x="925830" y="2621280"/>
            <a:ext cx="7292340" cy="2864246"/>
          </a:xfrm>
          <a:prstGeom prst="rect">
            <a:avLst/>
          </a:prstGeom>
          <a:noFill/>
        </p:spPr>
        <p:txBody>
          <a:bodyPr wrap="square">
            <a:spAutoFit/>
          </a:bodyPr>
          <a:lstStyle/>
          <a:p>
            <a:pPr algn="justLow" rtl="1">
              <a:lnSpc>
                <a:spcPct val="150000"/>
              </a:lnSpc>
              <a:spcAft>
                <a:spcPts val="1000"/>
              </a:spcAft>
              <a:buNone/>
            </a:pPr>
            <a:r>
              <a:rPr lang="ar-SA"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الفكرة الأولى:</a:t>
            </a:r>
            <a:r>
              <a:rPr lang="ar-SA"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a:t>
            </a:r>
            <a:r>
              <a:rPr lang="ar-SA" sz="2000"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شدّة الحنين والاشتياق لمحبوبته:</a:t>
            </a:r>
            <a:endParaRPr lang="en-US" sz="1400" b="1"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عَبَثَ الشَّوْقُ بِقَلْبِي فَاشْتَكَى		أَلَمَ الْوَجْدِ فَلَبَّتْ أَدْمُعِي </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en-US" sz="2000" kern="100" dirty="0">
                <a:effectLst/>
                <a:latin typeface="Times New Roman" panose="02020603050405020304" pitchFamily="18" charset="0"/>
                <a:ea typeface="DengXian" panose="02010600030101010101" pitchFamily="2" charset="-122"/>
                <a:cs typeface="Times New Roman" panose="02020603050405020304" pitchFamily="18" charset="0"/>
                <a:sym typeface="Symbol" panose="05050102010706020507" pitchFamily="18" charset="2"/>
              </a:rPr>
              <a:t></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a:t>
            </a:r>
            <a:r>
              <a:rPr lang="ar-SA" sz="2000" b="1" kern="100" dirty="0">
                <a:solidFill>
                  <a:srgbClr val="008000"/>
                </a:solidFill>
                <a:effectLst/>
                <a:latin typeface="Calibri" panose="020F0502020204030204" pitchFamily="34" charset="0"/>
                <a:ea typeface="DengXian" panose="02010600030101010101" pitchFamily="2" charset="-122"/>
                <a:cs typeface="Times New Roman" panose="02020603050405020304" pitchFamily="18" charset="0"/>
              </a:rPr>
              <a:t>المطلع</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a:t>
            </a:r>
            <a:r>
              <a:rPr lang="ar-SA" sz="2000" kern="100" dirty="0">
                <a:effectLst/>
                <a:latin typeface="Calibri" panose="020F0502020204030204" pitchFamily="34" charset="0"/>
                <a:ea typeface="DengXian" panose="02010600030101010101" pitchFamily="2" charset="-122"/>
                <a:cs typeface="Times New Roman" panose="02020603050405020304" pitchFamily="18" charset="0"/>
              </a:rPr>
              <a:t> وهذا موشح تام لأن المطلع موجود</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أَيُّهَا النَّاسُ فُؤَادِي شَغِفْ</a:t>
            </a:r>
            <a:r>
              <a:rPr lang="ar-SA"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ar-SA" sz="2000" b="1" kern="100" dirty="0">
                <a:solidFill>
                  <a:srgbClr val="008000"/>
                </a:solidFill>
                <a:effectLst/>
                <a:latin typeface="Calibri" panose="020F0502020204030204" pitchFamily="34" charset="0"/>
                <a:ea typeface="DengXian" panose="02010600030101010101" pitchFamily="2" charset="-122"/>
                <a:cs typeface="Times New Roman" panose="02020603050405020304" pitchFamily="18" charset="0"/>
              </a:rPr>
              <a:t>سمط</a:t>
            </a:r>
            <a:r>
              <a:rPr lang="ar-SA" sz="2000" kern="100" dirty="0">
                <a:effectLst/>
                <a:latin typeface="Calibri" panose="020F0502020204030204" pitchFamily="34" charset="0"/>
                <a:ea typeface="DengXian" panose="02010600030101010101" pitchFamily="2" charset="-122"/>
                <a:cs typeface="Times New Roman" panose="02020603050405020304" pitchFamily="18" charset="0"/>
              </a:rPr>
              <a:t>) </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أيها الشادنُ من </a:t>
            </a:r>
            <a:r>
              <a:rPr lang="ar-SA" sz="2000" b="1" kern="100" dirty="0" err="1">
                <a:effectLst/>
                <a:latin typeface="Calibri" panose="020F0502020204030204" pitchFamily="34" charset="0"/>
                <a:ea typeface="DengXian" panose="02010600030101010101" pitchFamily="2" charset="-122"/>
                <a:cs typeface="Times New Roman" panose="02020603050405020304" pitchFamily="18" charset="0"/>
              </a:rPr>
              <a:t>علمكا</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 		بسهام اللحظ قتل السبع</a:t>
            </a:r>
            <a:r>
              <a:rPr lang="ar-SA"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ar-SA" sz="2000" b="1" kern="100" dirty="0">
                <a:solidFill>
                  <a:srgbClr val="008000"/>
                </a:solidFill>
                <a:effectLst/>
                <a:latin typeface="Calibri" panose="020F0502020204030204" pitchFamily="34" charset="0"/>
                <a:ea typeface="DengXian" panose="02010600030101010101" pitchFamily="2" charset="-122"/>
                <a:cs typeface="Times New Roman" panose="02020603050405020304" pitchFamily="18" charset="0"/>
              </a:rPr>
              <a:t>قفل</a:t>
            </a:r>
            <a:r>
              <a:rPr lang="ar-SA" sz="2000" kern="100" dirty="0">
                <a:effectLst/>
                <a:latin typeface="Calibri" panose="020F0502020204030204" pitchFamily="34" charset="0"/>
                <a:ea typeface="DengXian" panose="02010600030101010101" pitchFamily="2" charset="-122"/>
                <a:cs typeface="Times New Roman" panose="02020603050405020304" pitchFamily="18" charset="0"/>
              </a:rPr>
              <a:t>)</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87968377"/>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7172C3-6D75-E595-DACD-D2FD892EC3FF}"/>
              </a:ext>
            </a:extLst>
          </p:cNvPr>
          <p:cNvSpPr txBox="1"/>
          <p:nvPr/>
        </p:nvSpPr>
        <p:spPr>
          <a:xfrm>
            <a:off x="431800" y="172764"/>
            <a:ext cx="8280400" cy="5813771"/>
          </a:xfrm>
          <a:prstGeom prst="rect">
            <a:avLst/>
          </a:prstGeom>
          <a:noFill/>
        </p:spPr>
        <p:txBody>
          <a:bodyPr wrap="square">
            <a:spAutoFit/>
          </a:bodyPr>
          <a:lstStyle/>
          <a:p>
            <a:pPr algn="justLow" rtl="1">
              <a:lnSpc>
                <a:spcPct val="150000"/>
              </a:lnSpc>
              <a:spcAft>
                <a:spcPts val="1000"/>
              </a:spcAft>
              <a:buNone/>
            </a:pPr>
            <a:r>
              <a:rPr lang="ar-SA"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الفكرة الثانية: </a:t>
            </a:r>
            <a:r>
              <a:rPr lang="ar-SA" sz="2000"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التغنّي بجمال المحبوبة</a:t>
            </a:r>
            <a:endParaRPr lang="en-US" sz="1400" b="1"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بَدْرُ تَمّ تَحْتَ لَيْلِ أَغْطَشٍ		</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طَالِعٌ فِي غُصْنٍ بَانِ مُنْتَشِ</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أَهْيَفُ الْقَدِ بِخَدٍ أَرْقَشِ</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سَاحِرُ الطَّرْفِ وَكَمْ قَدْ فَتَكَا 		بِقُلُوبِ الْأُسْدِ بَيْنَ الْأَصْلُعِ (</a:t>
            </a:r>
            <a:r>
              <a:rPr lang="ar-SA" sz="2000" b="1" kern="100" dirty="0">
                <a:solidFill>
                  <a:srgbClr val="008000"/>
                </a:solidFill>
                <a:effectLst/>
                <a:latin typeface="Calibri" panose="020F0502020204030204" pitchFamily="34" charset="0"/>
                <a:ea typeface="DengXian" panose="02010600030101010101" pitchFamily="2" charset="-122"/>
                <a:cs typeface="Times New Roman" panose="02020603050405020304" pitchFamily="18" charset="0"/>
              </a:rPr>
              <a:t>الخرجة</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الفكرة الثالثة: </a:t>
            </a:r>
            <a:r>
              <a:rPr lang="ar-SA" sz="2000"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جمال المحبوبة والدعوة إلى وصالها</a:t>
            </a:r>
            <a:endParaRPr lang="en-US" sz="1400" b="1"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أَيُّ رِيحٍ رُمْتُهُ فَاجْتَنَبَا</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وَانْثَنَى يَهْتَزُّ مِنْ سُكْرِ الصَّبَا</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كَقَضِيبٍ هَزَّهُ رِيحُ الصَّبَا</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قُلْتُ هَبْ لِي يَا حَبِيبِي </a:t>
            </a:r>
            <a:r>
              <a:rPr lang="ar-SA" sz="2000" b="1" kern="100" dirty="0" err="1">
                <a:effectLst/>
                <a:latin typeface="Calibri" panose="020F0502020204030204" pitchFamily="34" charset="0"/>
                <a:ea typeface="DengXian" panose="02010600030101010101" pitchFamily="2" charset="-122"/>
                <a:cs typeface="Times New Roman" panose="02020603050405020304" pitchFamily="18" charset="0"/>
              </a:rPr>
              <a:t>وَصْلَكًا</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 		وَاطْرَحْ أَسْبَابَ هَجْرِي وَدَعِ (</a:t>
            </a:r>
            <a:r>
              <a:rPr lang="ar-SA" sz="2000" b="1" kern="100" dirty="0">
                <a:solidFill>
                  <a:srgbClr val="008000"/>
                </a:solidFill>
                <a:effectLst/>
                <a:latin typeface="Calibri" panose="020F0502020204030204" pitchFamily="34" charset="0"/>
                <a:ea typeface="DengXian" panose="02010600030101010101" pitchFamily="2" charset="-122"/>
                <a:cs typeface="Times New Roman" panose="02020603050405020304" pitchFamily="18" charset="0"/>
              </a:rPr>
              <a:t>الخرجة</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a:t>
            </a:r>
            <a:endParaRPr lang="en-US" sz="14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24519501"/>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995A51-4ADC-E16F-F717-2E2EFDF8AF9D}"/>
              </a:ext>
            </a:extLst>
          </p:cNvPr>
          <p:cNvSpPr txBox="1"/>
          <p:nvPr/>
        </p:nvSpPr>
        <p:spPr>
          <a:xfrm>
            <a:off x="955040" y="156016"/>
            <a:ext cx="7752080" cy="5813771"/>
          </a:xfrm>
          <a:prstGeom prst="rect">
            <a:avLst/>
          </a:prstGeom>
          <a:noFill/>
        </p:spPr>
        <p:txBody>
          <a:bodyPr wrap="square">
            <a:spAutoFit/>
          </a:bodyPr>
          <a:lstStyle/>
          <a:p>
            <a:pPr algn="justLow" rtl="1">
              <a:lnSpc>
                <a:spcPct val="150000"/>
              </a:lnSpc>
              <a:spcAft>
                <a:spcPts val="1000"/>
              </a:spcAft>
              <a:buNone/>
            </a:pPr>
            <a:r>
              <a:rPr lang="ar-SA"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الفكرة الرابعة: </a:t>
            </a:r>
            <a:r>
              <a:rPr lang="ar-SA" sz="2000"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أثر جمال المحبوبة على الشاعر</a:t>
            </a:r>
            <a:endParaRPr lang="en-US" sz="1400" b="1"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قَالَ خَدِي زَهْرُهُ مُذْ فُوفًا</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حَيَّرَ الطَّرْفَ حُسَاماً مُرْهَفًا</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حَذَراً مِنْهُ بِأَنْ لَا يُقْطَفَا</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أَيُّ مَنْ رَامَ جَنَاهُ هَلَكَا		</a:t>
            </a:r>
            <a:r>
              <a:rPr lang="ar-SA" sz="2000" b="1" kern="100" dirty="0" err="1">
                <a:effectLst/>
                <a:latin typeface="Calibri" panose="020F0502020204030204" pitchFamily="34" charset="0"/>
                <a:ea typeface="DengXian" panose="02010600030101010101" pitchFamily="2" charset="-122"/>
                <a:cs typeface="Times New Roman" panose="02020603050405020304" pitchFamily="18" charset="0"/>
              </a:rPr>
              <a:t>فَازِلْ</a:t>
            </a: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 عَنْكَ عِلالَ الطَّمَعِ</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الفكرة الخامسة: </a:t>
            </a:r>
            <a:r>
              <a:rPr lang="ar-SA" sz="2000" b="1" kern="100" dirty="0">
                <a:solidFill>
                  <a:srgbClr val="0033CC"/>
                </a:solidFill>
                <a:effectLst/>
                <a:latin typeface="Calibri" panose="020F0502020204030204" pitchFamily="34" charset="0"/>
                <a:ea typeface="DengXian" panose="02010600030101010101" pitchFamily="2" charset="-122"/>
                <a:cs typeface="Times New Roman" panose="02020603050405020304" pitchFamily="18" charset="0"/>
              </a:rPr>
              <a:t>المعاناة والحزن لجفاء وابتعاد الحبيبة</a:t>
            </a:r>
            <a:endParaRPr lang="en-US" sz="1400" b="1" kern="100" dirty="0">
              <a:solidFill>
                <a:srgbClr val="0033CC"/>
              </a:solidFill>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ذَابَ قَلْبِي فِي هَوَى ظَبْي غَرِيرِ</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وَجْهُهُ فِي الدَّجْنِ صُبْحٌ مُسْتَنِيرُ</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وَفُؤَادِي بَيْنَ كَفَّيْهِ أَسِيرُ </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a:p>
            <a:pPr algn="justLow" rtl="1">
              <a:lnSpc>
                <a:spcPct val="150000"/>
              </a:lnSpc>
              <a:spcAft>
                <a:spcPts val="1000"/>
              </a:spcAft>
              <a:buNone/>
            </a:pPr>
            <a:r>
              <a:rPr lang="ar-SA" sz="2000" b="1" kern="100" dirty="0">
                <a:effectLst/>
                <a:latin typeface="Calibri" panose="020F0502020204030204" pitchFamily="34" charset="0"/>
                <a:ea typeface="DengXian" panose="02010600030101010101" pitchFamily="2" charset="-122"/>
                <a:cs typeface="Times New Roman" panose="02020603050405020304" pitchFamily="18" charset="0"/>
              </a:rPr>
              <a:t>لَمْ أَجِدْ لِلصَّبْرِ عَنْهُ مَسْلَكَا		 فَانْتِصَارِي بِانْسِكَابِ الْأَدْمُعِ</a:t>
            </a:r>
            <a:endParaRPr lang="en-US" sz="1400" b="1"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90235872"/>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69</TotalTime>
  <Words>455</Words>
  <Application>Microsoft Office PowerPoint</Application>
  <PresentationFormat>On-screen Show (4:3)</PresentationFormat>
  <Paragraphs>44</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DengXian</vt:lpstr>
      <vt:lpstr>Arial</vt:lpstr>
      <vt:lpstr>Calibri</vt:lpstr>
      <vt:lpstr>Garamond</vt:lpstr>
      <vt:lpstr>Gill Sans MT</vt:lpstr>
      <vt:lpstr>Times New Roman</vt:lpstr>
      <vt:lpstr>Wingdings</vt:lpstr>
      <vt:lpstr>Gallery</vt:lpstr>
      <vt:lpstr>PowerPoint Presentation</vt:lpstr>
      <vt:lpstr> </vt:lpstr>
      <vt:lpstr>PowerPoint Presentation</vt:lpstr>
      <vt:lpstr>يحيى بن بقي القرطبي</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intisar almansour</dc:creator>
  <cp:lastModifiedBy>intisar almansour</cp:lastModifiedBy>
  <cp:revision>3</cp:revision>
  <dcterms:created xsi:type="dcterms:W3CDTF">2026-05-09T04:33:24Z</dcterms:created>
  <dcterms:modified xsi:type="dcterms:W3CDTF">2026-05-09T15:39:28Z</dcterms:modified>
</cp:coreProperties>
</file>