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59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tisar almansour" userId="b85d6faae392f7c4" providerId="LiveId" clId="{13C9E1D3-1539-4905-BA8B-30664DAC651B}"/>
    <pc:docChg chg="undo custSel addSld delSld modSld modMainMaster">
      <pc:chgData name="intisar almansour" userId="b85d6faae392f7c4" providerId="LiveId" clId="{13C9E1D3-1539-4905-BA8B-30664DAC651B}" dt="2026-05-09T14:08:35.418" v="604" actId="1076"/>
      <pc:docMkLst>
        <pc:docMk/>
      </pc:docMkLst>
      <pc:sldChg chg="addSp delSp modSp new mod modTransition setBg">
        <pc:chgData name="intisar almansour" userId="b85d6faae392f7c4" providerId="LiveId" clId="{13C9E1D3-1539-4905-BA8B-30664DAC651B}" dt="2026-05-09T14:06:24.982" v="595"/>
        <pc:sldMkLst>
          <pc:docMk/>
          <pc:sldMk cId="461464986" sldId="256"/>
        </pc:sldMkLst>
        <pc:spChg chg="add mod">
          <ac:chgData name="intisar almansour" userId="b85d6faae392f7c4" providerId="LiveId" clId="{13C9E1D3-1539-4905-BA8B-30664DAC651B}" dt="2026-05-09T08:27:42.784" v="196" actId="1036"/>
          <ac:spMkLst>
            <pc:docMk/>
            <pc:sldMk cId="461464986" sldId="256"/>
            <ac:spMk id="3" creationId="{BC0F0689-0BC5-0FA2-670C-D1A61D2084F4}"/>
          </ac:spMkLst>
        </pc:spChg>
        <pc:spChg chg="add mod">
          <ac:chgData name="intisar almansour" userId="b85d6faae392f7c4" providerId="LiveId" clId="{13C9E1D3-1539-4905-BA8B-30664DAC651B}" dt="2026-05-09T08:27:42.784" v="196" actId="1036"/>
          <ac:spMkLst>
            <pc:docMk/>
            <pc:sldMk cId="461464986" sldId="256"/>
            <ac:spMk id="4" creationId="{2B142406-F747-896A-3031-40139DFC677A}"/>
          </ac:spMkLst>
        </pc:spChg>
        <pc:spChg chg="add mod">
          <ac:chgData name="intisar almansour" userId="b85d6faae392f7c4" providerId="LiveId" clId="{13C9E1D3-1539-4905-BA8B-30664DAC651B}" dt="2026-05-09T08:27:42.784" v="196" actId="1036"/>
          <ac:spMkLst>
            <pc:docMk/>
            <pc:sldMk cId="461464986" sldId="256"/>
            <ac:spMk id="5" creationId="{F3310661-53FF-D7E5-F5CC-02C9AB6DC785}"/>
          </ac:spMkLst>
        </pc:spChg>
        <pc:spChg chg="add mod">
          <ac:chgData name="intisar almansour" userId="b85d6faae392f7c4" providerId="LiveId" clId="{13C9E1D3-1539-4905-BA8B-30664DAC651B}" dt="2026-05-09T08:27:42.784" v="196" actId="1036"/>
          <ac:spMkLst>
            <pc:docMk/>
            <pc:sldMk cId="461464986" sldId="256"/>
            <ac:spMk id="6" creationId="{563FC1B2-5C58-2C2C-EC3D-EC566901102E}"/>
          </ac:spMkLst>
        </pc:spChg>
        <pc:spChg chg="add mod">
          <ac:chgData name="intisar almansour" userId="b85d6faae392f7c4" providerId="LiveId" clId="{13C9E1D3-1539-4905-BA8B-30664DAC651B}" dt="2026-05-09T08:27:42.784" v="196" actId="1036"/>
          <ac:spMkLst>
            <pc:docMk/>
            <pc:sldMk cId="461464986" sldId="256"/>
            <ac:spMk id="9" creationId="{E5B1CA9E-2783-55F4-4838-FD616BBC40A4}"/>
          </ac:spMkLst>
        </pc:spChg>
        <pc:picChg chg="add del mod">
          <ac:chgData name="intisar almansour" userId="b85d6faae392f7c4" providerId="LiveId" clId="{13C9E1D3-1539-4905-BA8B-30664DAC651B}" dt="2026-05-09T08:26:28.055" v="173" actId="478"/>
          <ac:picMkLst>
            <pc:docMk/>
            <pc:sldMk cId="461464986" sldId="256"/>
            <ac:picMk id="7" creationId="{B989EBED-BC24-9D89-3EF8-4D974FF67ADA}"/>
          </ac:picMkLst>
        </pc:picChg>
        <pc:picChg chg="add del mod modCrop">
          <ac:chgData name="intisar almansour" userId="b85d6faae392f7c4" providerId="LiveId" clId="{13C9E1D3-1539-4905-BA8B-30664DAC651B}" dt="2026-05-09T05:04:04.349" v="115" actId="478"/>
          <ac:picMkLst>
            <pc:docMk/>
            <pc:sldMk cId="461464986" sldId="256"/>
            <ac:picMk id="8" creationId="{D08C1B89-360F-F2BC-BD6F-FD043A031450}"/>
          </ac:picMkLst>
        </pc:picChg>
        <pc:picChg chg="add mod ord">
          <ac:chgData name="intisar almansour" userId="b85d6faae392f7c4" providerId="LiveId" clId="{13C9E1D3-1539-4905-BA8B-30664DAC651B}" dt="2026-05-09T08:27:24.505" v="182" actId="14100"/>
          <ac:picMkLst>
            <pc:docMk/>
            <pc:sldMk cId="461464986" sldId="256"/>
            <ac:picMk id="10" creationId="{40EA55DA-D450-7CE0-12CF-C8C545A58A48}"/>
          </ac:picMkLst>
        </pc:picChg>
      </pc:sldChg>
      <pc:sldChg chg="addSp modSp new mod modTransition">
        <pc:chgData name="intisar almansour" userId="b85d6faae392f7c4" providerId="LiveId" clId="{13C9E1D3-1539-4905-BA8B-30664DAC651B}" dt="2026-05-09T14:06:22.328" v="594"/>
        <pc:sldMkLst>
          <pc:docMk/>
          <pc:sldMk cId="2758544460" sldId="257"/>
        </pc:sldMkLst>
        <pc:spChg chg="mod">
          <ac:chgData name="intisar almansour" userId="b85d6faae392f7c4" providerId="LiveId" clId="{13C9E1D3-1539-4905-BA8B-30664DAC651B}" dt="2026-05-09T08:36:58.439" v="206" actId="403"/>
          <ac:spMkLst>
            <pc:docMk/>
            <pc:sldMk cId="2758544460" sldId="257"/>
            <ac:spMk id="2" creationId="{9ED8E2E7-8A41-7A32-B5B1-ADF70B94FBE1}"/>
          </ac:spMkLst>
        </pc:spChg>
        <pc:spChg chg="mod">
          <ac:chgData name="intisar almansour" userId="b85d6faae392f7c4" providerId="LiveId" clId="{13C9E1D3-1539-4905-BA8B-30664DAC651B}" dt="2026-05-09T08:53:33.114" v="288" actId="14100"/>
          <ac:spMkLst>
            <pc:docMk/>
            <pc:sldMk cId="2758544460" sldId="257"/>
            <ac:spMk id="3" creationId="{D8913FAB-6FB0-760A-92E4-C6244829B343}"/>
          </ac:spMkLst>
        </pc:spChg>
        <pc:spChg chg="add mod">
          <ac:chgData name="intisar almansour" userId="b85d6faae392f7c4" providerId="LiveId" clId="{13C9E1D3-1539-4905-BA8B-30664DAC651B}" dt="2026-05-09T08:53:37.321" v="293" actId="1036"/>
          <ac:spMkLst>
            <pc:docMk/>
            <pc:sldMk cId="2758544460" sldId="257"/>
            <ac:spMk id="7" creationId="{411F273A-026B-11F0-7BB9-76F9B5BD11FA}"/>
          </ac:spMkLst>
        </pc:spChg>
        <pc:picChg chg="add mod">
          <ac:chgData name="intisar almansour" userId="b85d6faae392f7c4" providerId="LiveId" clId="{13C9E1D3-1539-4905-BA8B-30664DAC651B}" dt="2026-05-09T08:49:38.900" v="243" actId="14100"/>
          <ac:picMkLst>
            <pc:docMk/>
            <pc:sldMk cId="2758544460" sldId="257"/>
            <ac:picMk id="5" creationId="{AA7AD31D-A346-27E7-BF4D-99CDBC950DC7}"/>
          </ac:picMkLst>
        </pc:picChg>
      </pc:sldChg>
      <pc:sldChg chg="addSp delSp modSp new mod modTransition">
        <pc:chgData name="intisar almansour" userId="b85d6faae392f7c4" providerId="LiveId" clId="{13C9E1D3-1539-4905-BA8B-30664DAC651B}" dt="2026-05-09T14:06:22.328" v="594"/>
        <pc:sldMkLst>
          <pc:docMk/>
          <pc:sldMk cId="1964423380" sldId="258"/>
        </pc:sldMkLst>
        <pc:spChg chg="add">
          <ac:chgData name="intisar almansour" userId="b85d6faae392f7c4" providerId="LiveId" clId="{13C9E1D3-1539-4905-BA8B-30664DAC651B}" dt="2026-05-09T08:54:11.639" v="298"/>
          <ac:spMkLst>
            <pc:docMk/>
            <pc:sldMk cId="1964423380" sldId="258"/>
            <ac:spMk id="4" creationId="{B5A524F8-96EA-6E37-DD9E-8FEE09B193B1}"/>
          </ac:spMkLst>
        </pc:spChg>
        <pc:spChg chg="add mod">
          <ac:chgData name="intisar almansour" userId="b85d6faae392f7c4" providerId="LiveId" clId="{13C9E1D3-1539-4905-BA8B-30664DAC651B}" dt="2026-05-09T08:55:59.478" v="322" actId="1076"/>
          <ac:spMkLst>
            <pc:docMk/>
            <pc:sldMk cId="1964423380" sldId="258"/>
            <ac:spMk id="6" creationId="{3EB0A39C-3270-11A0-45CD-98EF5C254AF0}"/>
          </ac:spMkLst>
        </pc:spChg>
        <pc:graphicFrameChg chg="add del mod modGraphic">
          <ac:chgData name="intisar almansour" userId="b85d6faae392f7c4" providerId="LiveId" clId="{13C9E1D3-1539-4905-BA8B-30664DAC651B}" dt="2026-05-09T08:54:37.835" v="306" actId="478"/>
          <ac:graphicFrameMkLst>
            <pc:docMk/>
            <pc:sldMk cId="1964423380" sldId="258"/>
            <ac:graphicFrameMk id="2" creationId="{FD135AB7-469B-9CF8-1C63-F930ABACBDCB}"/>
          </ac:graphicFrameMkLst>
        </pc:graphicFrameChg>
        <pc:graphicFrameChg chg="add mod modGraphic">
          <ac:chgData name="intisar almansour" userId="b85d6faae392f7c4" providerId="LiveId" clId="{13C9E1D3-1539-4905-BA8B-30664DAC651B}" dt="2026-05-09T08:56:31.249" v="329" actId="1076"/>
          <ac:graphicFrameMkLst>
            <pc:docMk/>
            <pc:sldMk cId="1964423380" sldId="258"/>
            <ac:graphicFrameMk id="7" creationId="{FF576852-261F-F4AE-8897-F1E9F8B4E32C}"/>
          </ac:graphicFrameMkLst>
        </pc:graphicFrameChg>
      </pc:sldChg>
      <pc:sldChg chg="new del">
        <pc:chgData name="intisar almansour" userId="b85d6faae392f7c4" providerId="LiveId" clId="{13C9E1D3-1539-4905-BA8B-30664DAC651B}" dt="2026-05-09T08:53:44.456" v="295" actId="680"/>
        <pc:sldMkLst>
          <pc:docMk/>
          <pc:sldMk cId="3697418481" sldId="258"/>
        </pc:sldMkLst>
      </pc:sldChg>
      <pc:sldChg chg="addSp delSp modSp new mod modTransition">
        <pc:chgData name="intisar almansour" userId="b85d6faae392f7c4" providerId="LiveId" clId="{13C9E1D3-1539-4905-BA8B-30664DAC651B}" dt="2026-05-09T14:08:12.443" v="600" actId="207"/>
        <pc:sldMkLst>
          <pc:docMk/>
          <pc:sldMk cId="3037037382" sldId="259"/>
        </pc:sldMkLst>
        <pc:spChg chg="mod">
          <ac:chgData name="intisar almansour" userId="b85d6faae392f7c4" providerId="LiveId" clId="{13C9E1D3-1539-4905-BA8B-30664DAC651B}" dt="2026-05-09T11:40:24.568" v="485" actId="14100"/>
          <ac:spMkLst>
            <pc:docMk/>
            <pc:sldMk cId="3037037382" sldId="259"/>
            <ac:spMk id="2" creationId="{7999088B-C67F-3A63-AEC6-9034C60B297B}"/>
          </ac:spMkLst>
        </pc:spChg>
        <pc:spChg chg="mod">
          <ac:chgData name="intisar almansour" userId="b85d6faae392f7c4" providerId="LiveId" clId="{13C9E1D3-1539-4905-BA8B-30664DAC651B}" dt="2026-05-09T11:39:48.049" v="456" actId="2710"/>
          <ac:spMkLst>
            <pc:docMk/>
            <pc:sldMk cId="3037037382" sldId="259"/>
            <ac:spMk id="3" creationId="{A798529C-5100-A6D7-B1F0-E2CE34AA96AB}"/>
          </ac:spMkLst>
        </pc:spChg>
        <pc:spChg chg="add del mod">
          <ac:chgData name="intisar almansour" userId="b85d6faae392f7c4" providerId="LiveId" clId="{13C9E1D3-1539-4905-BA8B-30664DAC651B}" dt="2026-05-09T11:38:02.727" v="448" actId="21"/>
          <ac:spMkLst>
            <pc:docMk/>
            <pc:sldMk cId="3037037382" sldId="259"/>
            <ac:spMk id="7" creationId="{D07A2746-5041-7A3C-F436-BC5CCEFB17D6}"/>
          </ac:spMkLst>
        </pc:spChg>
        <pc:spChg chg="add mod">
          <ac:chgData name="intisar almansour" userId="b85d6faae392f7c4" providerId="LiveId" clId="{13C9E1D3-1539-4905-BA8B-30664DAC651B}" dt="2026-05-09T11:38:08.826" v="449"/>
          <ac:spMkLst>
            <pc:docMk/>
            <pc:sldMk cId="3037037382" sldId="259"/>
            <ac:spMk id="8" creationId="{A5471BFA-6899-D88A-7AB9-7BC6AB48E419}"/>
          </ac:spMkLst>
        </pc:spChg>
        <pc:spChg chg="add mod">
          <ac:chgData name="intisar almansour" userId="b85d6faae392f7c4" providerId="LiveId" clId="{13C9E1D3-1539-4905-BA8B-30664DAC651B}" dt="2026-05-09T14:08:12.443" v="600" actId="207"/>
          <ac:spMkLst>
            <pc:docMk/>
            <pc:sldMk cId="3037037382" sldId="259"/>
            <ac:spMk id="9" creationId="{D07A2746-5041-7A3C-F436-BC5CCEFB17D6}"/>
          </ac:spMkLst>
        </pc:spChg>
        <pc:graphicFrameChg chg="add del mod modGraphic">
          <ac:chgData name="intisar almansour" userId="b85d6faae392f7c4" providerId="LiveId" clId="{13C9E1D3-1539-4905-BA8B-30664DAC651B}" dt="2026-05-09T11:36:32.204" v="417" actId="478"/>
          <ac:graphicFrameMkLst>
            <pc:docMk/>
            <pc:sldMk cId="3037037382" sldId="259"/>
            <ac:graphicFrameMk id="4" creationId="{1894FB02-1CCB-5CD0-F62D-BA9F1DB6DB30}"/>
          </ac:graphicFrameMkLst>
        </pc:graphicFrameChg>
        <pc:graphicFrameChg chg="add mod modGraphic">
          <ac:chgData name="intisar almansour" userId="b85d6faae392f7c4" providerId="LiveId" clId="{13C9E1D3-1539-4905-BA8B-30664DAC651B}" dt="2026-05-09T11:40:00.324" v="473" actId="1036"/>
          <ac:graphicFrameMkLst>
            <pc:docMk/>
            <pc:sldMk cId="3037037382" sldId="259"/>
            <ac:graphicFrameMk id="5" creationId="{126B6052-F6F5-7131-0CFC-7FF529D6ABE2}"/>
          </ac:graphicFrameMkLst>
        </pc:graphicFrameChg>
        <pc:picChg chg="add mod modCrop">
          <ac:chgData name="intisar almansour" userId="b85d6faae392f7c4" providerId="LiveId" clId="{13C9E1D3-1539-4905-BA8B-30664DAC651B}" dt="2026-05-09T11:49:36.457" v="565" actId="14100"/>
          <ac:picMkLst>
            <pc:docMk/>
            <pc:sldMk cId="3037037382" sldId="259"/>
            <ac:picMk id="6" creationId="{64DDFA03-6CC6-E422-19A3-1FA4068DB375}"/>
          </ac:picMkLst>
        </pc:picChg>
      </pc:sldChg>
      <pc:sldChg chg="addSp modSp new mod modTransition">
        <pc:chgData name="intisar almansour" userId="b85d6faae392f7c4" providerId="LiveId" clId="{13C9E1D3-1539-4905-BA8B-30664DAC651B}" dt="2026-05-09T14:06:22.328" v="594"/>
        <pc:sldMkLst>
          <pc:docMk/>
          <pc:sldMk cId="2479582127" sldId="260"/>
        </pc:sldMkLst>
        <pc:spChg chg="mod">
          <ac:chgData name="intisar almansour" userId="b85d6faae392f7c4" providerId="LiveId" clId="{13C9E1D3-1539-4905-BA8B-30664DAC651B}" dt="2026-05-09T11:40:55.557" v="493" actId="403"/>
          <ac:spMkLst>
            <pc:docMk/>
            <pc:sldMk cId="2479582127" sldId="260"/>
            <ac:spMk id="2" creationId="{5E6BE328-14B7-75ED-8783-AA2125C4A1E1}"/>
          </ac:spMkLst>
        </pc:spChg>
        <pc:spChg chg="mod">
          <ac:chgData name="intisar almansour" userId="b85d6faae392f7c4" providerId="LiveId" clId="{13C9E1D3-1539-4905-BA8B-30664DAC651B}" dt="2026-05-09T11:43:58.584" v="531" actId="207"/>
          <ac:spMkLst>
            <pc:docMk/>
            <pc:sldMk cId="2479582127" sldId="260"/>
            <ac:spMk id="3" creationId="{11D51989-4D47-CCF2-D6F0-396DF52A3148}"/>
          </ac:spMkLst>
        </pc:spChg>
        <pc:picChg chg="add mod">
          <ac:chgData name="intisar almansour" userId="b85d6faae392f7c4" providerId="LiveId" clId="{13C9E1D3-1539-4905-BA8B-30664DAC651B}" dt="2026-05-09T11:50:47.143" v="577" actId="14100"/>
          <ac:picMkLst>
            <pc:docMk/>
            <pc:sldMk cId="2479582127" sldId="260"/>
            <ac:picMk id="5" creationId="{02BBB9F1-9095-37F4-ED80-B263B344FBF9}"/>
          </ac:picMkLst>
        </pc:picChg>
      </pc:sldChg>
      <pc:sldChg chg="addSp modSp new mod modTransition">
        <pc:chgData name="intisar almansour" userId="b85d6faae392f7c4" providerId="LiveId" clId="{13C9E1D3-1539-4905-BA8B-30664DAC651B}" dt="2026-05-09T14:08:35.418" v="604" actId="1076"/>
        <pc:sldMkLst>
          <pc:docMk/>
          <pc:sldMk cId="2992115397" sldId="261"/>
        </pc:sldMkLst>
        <pc:spChg chg="add mod">
          <ac:chgData name="intisar almansour" userId="b85d6faae392f7c4" providerId="LiveId" clId="{13C9E1D3-1539-4905-BA8B-30664DAC651B}" dt="2026-05-09T14:08:27.003" v="602" actId="6549"/>
          <ac:spMkLst>
            <pc:docMk/>
            <pc:sldMk cId="2992115397" sldId="261"/>
            <ac:spMk id="3" creationId="{1FDE453C-151C-3F36-2FD3-452B71B52865}"/>
          </ac:spMkLst>
        </pc:spChg>
        <pc:spChg chg="add mod">
          <ac:chgData name="intisar almansour" userId="b85d6faae392f7c4" providerId="LiveId" clId="{13C9E1D3-1539-4905-BA8B-30664DAC651B}" dt="2026-05-09T14:08:32.858" v="603" actId="1076"/>
          <ac:spMkLst>
            <pc:docMk/>
            <pc:sldMk cId="2992115397" sldId="261"/>
            <ac:spMk id="5" creationId="{32BBC1B0-9048-A880-08A0-8A78113CD55D}"/>
          </ac:spMkLst>
        </pc:spChg>
        <pc:graphicFrameChg chg="add mod modGraphic">
          <ac:chgData name="intisar almansour" userId="b85d6faae392f7c4" providerId="LiveId" clId="{13C9E1D3-1539-4905-BA8B-30664DAC651B}" dt="2026-05-09T14:08:35.418" v="604" actId="1076"/>
          <ac:graphicFrameMkLst>
            <pc:docMk/>
            <pc:sldMk cId="2992115397" sldId="261"/>
            <ac:graphicFrameMk id="4" creationId="{65DB0357-CDDD-6876-BF5C-8781D9019287}"/>
          </ac:graphicFrameMkLst>
        </pc:graphicFrameChg>
      </pc:sldChg>
      <pc:sldMasterChg chg="modSp modSldLayout">
        <pc:chgData name="intisar almansour" userId="b85d6faae392f7c4" providerId="LiveId" clId="{13C9E1D3-1539-4905-BA8B-30664DAC651B}" dt="2026-05-09T04:34:18.348" v="1"/>
        <pc:sldMasterMkLst>
          <pc:docMk/>
          <pc:sldMasterMk cId="2120606736" sldId="2147483648"/>
        </pc:sldMasterMkLst>
        <pc:spChg chg="mod">
          <ac:chgData name="intisar almansour" userId="b85d6faae392f7c4" providerId="LiveId" clId="{13C9E1D3-1539-4905-BA8B-30664DAC651B}" dt="2026-05-09T04:34:18.348" v="1"/>
          <ac:spMkLst>
            <pc:docMk/>
            <pc:sldMasterMk cId="2120606736" sldId="2147483648"/>
            <ac:spMk id="2" creationId="{AC2D3A12-0851-0E42-3A3C-68C671DB91D7}"/>
          </ac:spMkLst>
        </pc:spChg>
        <pc:spChg chg="mod">
          <ac:chgData name="intisar almansour" userId="b85d6faae392f7c4" providerId="LiveId" clId="{13C9E1D3-1539-4905-BA8B-30664DAC651B}" dt="2026-05-09T04:34:18.348" v="1"/>
          <ac:spMkLst>
            <pc:docMk/>
            <pc:sldMasterMk cId="2120606736" sldId="2147483648"/>
            <ac:spMk id="3" creationId="{F6AD8FBC-CE8F-092D-8B28-28D9DE1128F0}"/>
          </ac:spMkLst>
        </pc:spChg>
        <pc:spChg chg="mod">
          <ac:chgData name="intisar almansour" userId="b85d6faae392f7c4" providerId="LiveId" clId="{13C9E1D3-1539-4905-BA8B-30664DAC651B}" dt="2026-05-09T04:34:18.348" v="1"/>
          <ac:spMkLst>
            <pc:docMk/>
            <pc:sldMasterMk cId="2120606736" sldId="2147483648"/>
            <ac:spMk id="4" creationId="{0E6131A0-EA46-451B-89A7-06CC85173E11}"/>
          </ac:spMkLst>
        </pc:spChg>
        <pc:spChg chg="mod">
          <ac:chgData name="intisar almansour" userId="b85d6faae392f7c4" providerId="LiveId" clId="{13C9E1D3-1539-4905-BA8B-30664DAC651B}" dt="2026-05-09T04:34:18.348" v="1"/>
          <ac:spMkLst>
            <pc:docMk/>
            <pc:sldMasterMk cId="2120606736" sldId="2147483648"/>
            <ac:spMk id="5" creationId="{267D786C-1C3C-E184-A0D7-2B4DD370FEDE}"/>
          </ac:spMkLst>
        </pc:spChg>
        <pc:spChg chg="mod">
          <ac:chgData name="intisar almansour" userId="b85d6faae392f7c4" providerId="LiveId" clId="{13C9E1D3-1539-4905-BA8B-30664DAC651B}" dt="2026-05-09T04:34:18.348" v="1"/>
          <ac:spMkLst>
            <pc:docMk/>
            <pc:sldMasterMk cId="2120606736" sldId="2147483648"/>
            <ac:spMk id="6" creationId="{6207D789-657B-652B-A076-7666283C75DC}"/>
          </ac:spMkLst>
        </pc:spChg>
        <pc:sldLayoutChg chg="modSp">
          <pc:chgData name="intisar almansour" userId="b85d6faae392f7c4" providerId="LiveId" clId="{13C9E1D3-1539-4905-BA8B-30664DAC651B}" dt="2026-05-09T04:34:18.348" v="1"/>
          <pc:sldLayoutMkLst>
            <pc:docMk/>
            <pc:sldMasterMk cId="2120606736" sldId="2147483648"/>
            <pc:sldLayoutMk cId="1467793639" sldId="2147483649"/>
          </pc:sldLayoutMkLst>
          <pc:spChg chg="mod">
            <ac:chgData name="intisar almansour" userId="b85d6faae392f7c4" providerId="LiveId" clId="{13C9E1D3-1539-4905-BA8B-30664DAC651B}" dt="2026-05-09T04:34:18.348" v="1"/>
            <ac:spMkLst>
              <pc:docMk/>
              <pc:sldMasterMk cId="2120606736" sldId="2147483648"/>
              <pc:sldLayoutMk cId="1467793639" sldId="2147483649"/>
              <ac:spMk id="2" creationId="{46EEB77C-22E3-3B83-C473-C055875F60D2}"/>
            </ac:spMkLst>
          </pc:spChg>
          <pc:spChg chg="mod">
            <ac:chgData name="intisar almansour" userId="b85d6faae392f7c4" providerId="LiveId" clId="{13C9E1D3-1539-4905-BA8B-30664DAC651B}" dt="2026-05-09T04:34:18.348" v="1"/>
            <ac:spMkLst>
              <pc:docMk/>
              <pc:sldMasterMk cId="2120606736" sldId="2147483648"/>
              <pc:sldLayoutMk cId="1467793639" sldId="2147483649"/>
              <ac:spMk id="3" creationId="{40610439-7EFF-4352-A4B5-2EDB3C3C85A0}"/>
            </ac:spMkLst>
          </pc:spChg>
        </pc:sldLayoutChg>
        <pc:sldLayoutChg chg="modSp">
          <pc:chgData name="intisar almansour" userId="b85d6faae392f7c4" providerId="LiveId" clId="{13C9E1D3-1539-4905-BA8B-30664DAC651B}" dt="2026-05-09T04:34:18.348" v="1"/>
          <pc:sldLayoutMkLst>
            <pc:docMk/>
            <pc:sldMasterMk cId="2120606736" sldId="2147483648"/>
            <pc:sldLayoutMk cId="3217918594" sldId="2147483651"/>
          </pc:sldLayoutMkLst>
          <pc:spChg chg="mod">
            <ac:chgData name="intisar almansour" userId="b85d6faae392f7c4" providerId="LiveId" clId="{13C9E1D3-1539-4905-BA8B-30664DAC651B}" dt="2026-05-09T04:34:18.348" v="1"/>
            <ac:spMkLst>
              <pc:docMk/>
              <pc:sldMasterMk cId="2120606736" sldId="2147483648"/>
              <pc:sldLayoutMk cId="3217918594" sldId="2147483651"/>
              <ac:spMk id="2" creationId="{62B5C0B2-8352-E4C6-DD3D-A5D52A429062}"/>
            </ac:spMkLst>
          </pc:spChg>
          <pc:spChg chg="mod">
            <ac:chgData name="intisar almansour" userId="b85d6faae392f7c4" providerId="LiveId" clId="{13C9E1D3-1539-4905-BA8B-30664DAC651B}" dt="2026-05-09T04:34:18.348" v="1"/>
            <ac:spMkLst>
              <pc:docMk/>
              <pc:sldMasterMk cId="2120606736" sldId="2147483648"/>
              <pc:sldLayoutMk cId="3217918594" sldId="2147483651"/>
              <ac:spMk id="3" creationId="{0E3BD987-977F-49C6-EB40-C2F043DDB70F}"/>
            </ac:spMkLst>
          </pc:spChg>
        </pc:sldLayoutChg>
        <pc:sldLayoutChg chg="modSp">
          <pc:chgData name="intisar almansour" userId="b85d6faae392f7c4" providerId="LiveId" clId="{13C9E1D3-1539-4905-BA8B-30664DAC651B}" dt="2026-05-09T04:34:18.348" v="1"/>
          <pc:sldLayoutMkLst>
            <pc:docMk/>
            <pc:sldMasterMk cId="2120606736" sldId="2147483648"/>
            <pc:sldLayoutMk cId="2594949938" sldId="2147483652"/>
          </pc:sldLayoutMkLst>
          <pc:spChg chg="mod">
            <ac:chgData name="intisar almansour" userId="b85d6faae392f7c4" providerId="LiveId" clId="{13C9E1D3-1539-4905-BA8B-30664DAC651B}" dt="2026-05-09T04:34:18.348" v="1"/>
            <ac:spMkLst>
              <pc:docMk/>
              <pc:sldMasterMk cId="2120606736" sldId="2147483648"/>
              <pc:sldLayoutMk cId="2594949938" sldId="2147483652"/>
              <ac:spMk id="3" creationId="{C593DCA4-BBA7-6BB1-1FF3-711F2402C5A6}"/>
            </ac:spMkLst>
          </pc:spChg>
          <pc:spChg chg="mod">
            <ac:chgData name="intisar almansour" userId="b85d6faae392f7c4" providerId="LiveId" clId="{13C9E1D3-1539-4905-BA8B-30664DAC651B}" dt="2026-05-09T04:34:18.348" v="1"/>
            <ac:spMkLst>
              <pc:docMk/>
              <pc:sldMasterMk cId="2120606736" sldId="2147483648"/>
              <pc:sldLayoutMk cId="2594949938" sldId="2147483652"/>
              <ac:spMk id="4" creationId="{892B5557-A685-89AB-DDCE-3E97F71881E1}"/>
            </ac:spMkLst>
          </pc:spChg>
        </pc:sldLayoutChg>
        <pc:sldLayoutChg chg="modSp">
          <pc:chgData name="intisar almansour" userId="b85d6faae392f7c4" providerId="LiveId" clId="{13C9E1D3-1539-4905-BA8B-30664DAC651B}" dt="2026-05-09T04:34:18.348" v="1"/>
          <pc:sldLayoutMkLst>
            <pc:docMk/>
            <pc:sldMasterMk cId="2120606736" sldId="2147483648"/>
            <pc:sldLayoutMk cId="934267264" sldId="2147483653"/>
          </pc:sldLayoutMkLst>
          <pc:spChg chg="mod">
            <ac:chgData name="intisar almansour" userId="b85d6faae392f7c4" providerId="LiveId" clId="{13C9E1D3-1539-4905-BA8B-30664DAC651B}" dt="2026-05-09T04:34:18.348" v="1"/>
            <ac:spMkLst>
              <pc:docMk/>
              <pc:sldMasterMk cId="2120606736" sldId="2147483648"/>
              <pc:sldLayoutMk cId="934267264" sldId="2147483653"/>
              <ac:spMk id="2" creationId="{8D1246FA-9320-1B26-846E-567E2680F5CB}"/>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3" creationId="{9BB0F305-041E-8CEE-6016-351690520EE7}"/>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4" creationId="{EB9AED09-CFC0-360C-1D32-455ED4540D95}"/>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5" creationId="{C0BC7E90-C982-7C3E-BA1E-DA44CE5132A0}"/>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6" creationId="{24BECC47-21D7-8174-06E0-DAC1D1D10C1D}"/>
            </ac:spMkLst>
          </pc:spChg>
        </pc:sldLayoutChg>
        <pc:sldLayoutChg chg="modSp">
          <pc:chgData name="intisar almansour" userId="b85d6faae392f7c4" providerId="LiveId" clId="{13C9E1D3-1539-4905-BA8B-30664DAC651B}" dt="2026-05-09T04:34:18.348" v="1"/>
          <pc:sldLayoutMkLst>
            <pc:docMk/>
            <pc:sldMasterMk cId="2120606736" sldId="2147483648"/>
            <pc:sldLayoutMk cId="239022370" sldId="2147483656"/>
          </pc:sldLayoutMkLst>
          <pc:spChg chg="mod">
            <ac:chgData name="intisar almansour" userId="b85d6faae392f7c4" providerId="LiveId" clId="{13C9E1D3-1539-4905-BA8B-30664DAC651B}" dt="2026-05-09T04:34:18.348" v="1"/>
            <ac:spMkLst>
              <pc:docMk/>
              <pc:sldMasterMk cId="2120606736" sldId="2147483648"/>
              <pc:sldLayoutMk cId="239022370" sldId="2147483656"/>
              <ac:spMk id="2" creationId="{C9054EF1-E90C-0CEC-52F6-BDB0B3DE832C}"/>
            </ac:spMkLst>
          </pc:spChg>
          <pc:spChg chg="mod">
            <ac:chgData name="intisar almansour" userId="b85d6faae392f7c4" providerId="LiveId" clId="{13C9E1D3-1539-4905-BA8B-30664DAC651B}" dt="2026-05-09T04:34:18.348" v="1"/>
            <ac:spMkLst>
              <pc:docMk/>
              <pc:sldMasterMk cId="2120606736" sldId="2147483648"/>
              <pc:sldLayoutMk cId="239022370" sldId="2147483656"/>
              <ac:spMk id="3" creationId="{36B6D873-49B5-0497-AFA2-0FC4DBCB30BE}"/>
            </ac:spMkLst>
          </pc:spChg>
          <pc:spChg chg="mod">
            <ac:chgData name="intisar almansour" userId="b85d6faae392f7c4" providerId="LiveId" clId="{13C9E1D3-1539-4905-BA8B-30664DAC651B}" dt="2026-05-09T04:34:18.348" v="1"/>
            <ac:spMkLst>
              <pc:docMk/>
              <pc:sldMasterMk cId="2120606736" sldId="2147483648"/>
              <pc:sldLayoutMk cId="239022370" sldId="2147483656"/>
              <ac:spMk id="4" creationId="{C6F812C5-7BF7-1248-1A3D-314E933691DF}"/>
            </ac:spMkLst>
          </pc:spChg>
        </pc:sldLayoutChg>
        <pc:sldLayoutChg chg="modSp">
          <pc:chgData name="intisar almansour" userId="b85d6faae392f7c4" providerId="LiveId" clId="{13C9E1D3-1539-4905-BA8B-30664DAC651B}" dt="2026-05-09T04:34:18.348" v="1"/>
          <pc:sldLayoutMkLst>
            <pc:docMk/>
            <pc:sldMasterMk cId="2120606736" sldId="2147483648"/>
            <pc:sldLayoutMk cId="3840825235" sldId="2147483657"/>
          </pc:sldLayoutMkLst>
          <pc:spChg chg="mod">
            <ac:chgData name="intisar almansour" userId="b85d6faae392f7c4" providerId="LiveId" clId="{13C9E1D3-1539-4905-BA8B-30664DAC651B}" dt="2026-05-09T04:34:18.348" v="1"/>
            <ac:spMkLst>
              <pc:docMk/>
              <pc:sldMasterMk cId="2120606736" sldId="2147483648"/>
              <pc:sldLayoutMk cId="3840825235" sldId="2147483657"/>
              <ac:spMk id="2" creationId="{3698108C-CD48-F6FB-B768-8D2078623643}"/>
            </ac:spMkLst>
          </pc:spChg>
          <pc:spChg chg="mod">
            <ac:chgData name="intisar almansour" userId="b85d6faae392f7c4" providerId="LiveId" clId="{13C9E1D3-1539-4905-BA8B-30664DAC651B}" dt="2026-05-09T04:34:18.348" v="1"/>
            <ac:spMkLst>
              <pc:docMk/>
              <pc:sldMasterMk cId="2120606736" sldId="2147483648"/>
              <pc:sldLayoutMk cId="3840825235" sldId="2147483657"/>
              <ac:spMk id="3" creationId="{8482E68A-670F-E882-8D24-9B30E056EC77}"/>
            </ac:spMkLst>
          </pc:spChg>
          <pc:spChg chg="mod">
            <ac:chgData name="intisar almansour" userId="b85d6faae392f7c4" providerId="LiveId" clId="{13C9E1D3-1539-4905-BA8B-30664DAC651B}" dt="2026-05-09T04:34:18.348" v="1"/>
            <ac:spMkLst>
              <pc:docMk/>
              <pc:sldMasterMk cId="2120606736" sldId="2147483648"/>
              <pc:sldLayoutMk cId="3840825235" sldId="2147483657"/>
              <ac:spMk id="4" creationId="{F43EEADE-9946-7968-20D1-CFE871E85158}"/>
            </ac:spMkLst>
          </pc:spChg>
        </pc:sldLayoutChg>
        <pc:sldLayoutChg chg="modSp">
          <pc:chgData name="intisar almansour" userId="b85d6faae392f7c4" providerId="LiveId" clId="{13C9E1D3-1539-4905-BA8B-30664DAC651B}" dt="2026-05-09T04:34:18.348" v="1"/>
          <pc:sldLayoutMkLst>
            <pc:docMk/>
            <pc:sldMasterMk cId="2120606736" sldId="2147483648"/>
            <pc:sldLayoutMk cId="3525351700" sldId="2147483659"/>
          </pc:sldLayoutMkLst>
          <pc:spChg chg="mod">
            <ac:chgData name="intisar almansour" userId="b85d6faae392f7c4" providerId="LiveId" clId="{13C9E1D3-1539-4905-BA8B-30664DAC651B}" dt="2026-05-09T04:34:18.348" v="1"/>
            <ac:spMkLst>
              <pc:docMk/>
              <pc:sldMasterMk cId="2120606736" sldId="2147483648"/>
              <pc:sldLayoutMk cId="3525351700" sldId="2147483659"/>
              <ac:spMk id="2" creationId="{C880A85B-77A0-DD62-899D-0DF1E9D0FAED}"/>
            </ac:spMkLst>
          </pc:spChg>
          <pc:spChg chg="mod">
            <ac:chgData name="intisar almansour" userId="b85d6faae392f7c4" providerId="LiveId" clId="{13C9E1D3-1539-4905-BA8B-30664DAC651B}" dt="2026-05-09T04:34:18.348" v="1"/>
            <ac:spMkLst>
              <pc:docMk/>
              <pc:sldMasterMk cId="2120606736" sldId="2147483648"/>
              <pc:sldLayoutMk cId="3525351700" sldId="2147483659"/>
              <ac:spMk id="3" creationId="{FFDB5E91-3FDB-3691-25F1-3127AF012941}"/>
            </ac:spMkLst>
          </pc:spChg>
        </pc:sldLayoutChg>
      </pc:sldMasterChg>
      <pc:sldMasterChg chg="modTransition setBg modSldLayout">
        <pc:chgData name="intisar almansour" userId="b85d6faae392f7c4" providerId="LiveId" clId="{13C9E1D3-1539-4905-BA8B-30664DAC651B}" dt="2026-05-09T14:06:22.328" v="594"/>
        <pc:sldMasterMkLst>
          <pc:docMk/>
          <pc:sldMasterMk cId="1269679497" sldId="2147483702"/>
        </pc:sldMasterMkLst>
        <pc:sldLayoutChg chg="modTransition setBg">
          <pc:chgData name="intisar almansour" userId="b85d6faae392f7c4" providerId="LiveId" clId="{13C9E1D3-1539-4905-BA8B-30664DAC651B}" dt="2026-05-09T14:06:22.328" v="594"/>
          <pc:sldLayoutMkLst>
            <pc:docMk/>
            <pc:sldMasterMk cId="1269679497" sldId="2147483702"/>
            <pc:sldLayoutMk cId="1028437149" sldId="2147483703"/>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2259863813" sldId="2147483704"/>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4204614342" sldId="2147483705"/>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723302953" sldId="2147483706"/>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3738518246" sldId="2147483707"/>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1518356466" sldId="2147483708"/>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2044637459" sldId="2147483709"/>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2676221655" sldId="2147483710"/>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1927089905" sldId="2147483711"/>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4271167821" sldId="2147483712"/>
          </pc:sldLayoutMkLst>
        </pc:sldLayoutChg>
        <pc:sldLayoutChg chg="modTransition setBg">
          <pc:chgData name="intisar almansour" userId="b85d6faae392f7c4" providerId="LiveId" clId="{13C9E1D3-1539-4905-BA8B-30664DAC651B}" dt="2026-05-09T14:06:22.328" v="594"/>
          <pc:sldLayoutMkLst>
            <pc:docMk/>
            <pc:sldMasterMk cId="1269679497" sldId="2147483702"/>
            <pc:sldLayoutMk cId="1585500926" sldId="214748371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EACD8A4-083E-4998-AFC6-6489ED3F5DF9}" type="slidenum">
              <a:rPr lang="en-US" smtClean="0"/>
              <a:t>‹#›</a:t>
            </a:fld>
            <a:endParaRPr lang="en-US"/>
          </a:p>
        </p:txBody>
      </p:sp>
    </p:spTree>
    <p:extLst>
      <p:ext uri="{BB962C8B-B14F-4D97-AF65-F5344CB8AC3E}">
        <p14:creationId xmlns:p14="http://schemas.microsoft.com/office/powerpoint/2010/main" val="1028437149"/>
      </p:ext>
    </p:extLst>
  </p:cSld>
  <p:clrMapOvr>
    <a:masterClrMapping/>
  </p:clrMapOvr>
  <p:transition spd="slow">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4271167821"/>
      </p:ext>
    </p:extLst>
  </p:cSld>
  <p:clrMapOvr>
    <a:masterClrMapping/>
  </p:clrMapOvr>
  <p:transition spd="slow">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EACD8A4-083E-4998-AFC6-6489ED3F5DF9}" type="slidenum">
              <a:rPr lang="en-US" smtClean="0"/>
              <a:t>‹#›</a:t>
            </a:fld>
            <a:endParaRPr lang="en-US"/>
          </a:p>
        </p:txBody>
      </p:sp>
    </p:spTree>
    <p:extLst>
      <p:ext uri="{BB962C8B-B14F-4D97-AF65-F5344CB8AC3E}">
        <p14:creationId xmlns:p14="http://schemas.microsoft.com/office/powerpoint/2010/main" val="1585500926"/>
      </p:ext>
    </p:extLst>
  </p:cSld>
  <p:clrMapOvr>
    <a:masterClrMapping/>
  </p:clrMapOvr>
  <p:transition spd="slow">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259863813"/>
      </p:ext>
    </p:extLst>
  </p:cSld>
  <p:clrMapOvr>
    <a:masterClrMapping/>
  </p:clrMapOvr>
  <p:transition spd="slow">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GB"/>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EACD8A4-083E-4998-AFC6-6489ED3F5DF9}" type="slidenum">
              <a:rPr lang="en-US" smtClean="0"/>
              <a:t>‹#›</a:t>
            </a:fld>
            <a:endParaRPr lang="en-US"/>
          </a:p>
        </p:txBody>
      </p:sp>
    </p:spTree>
    <p:extLst>
      <p:ext uri="{BB962C8B-B14F-4D97-AF65-F5344CB8AC3E}">
        <p14:creationId xmlns:p14="http://schemas.microsoft.com/office/powerpoint/2010/main" val="4204614342"/>
      </p:ext>
    </p:extLst>
  </p:cSld>
  <p:clrMapOvr>
    <a:masterClrMapping/>
  </p:clrMapOvr>
  <p:transition spd="slow">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723302953"/>
      </p:ext>
    </p:extLst>
  </p:cSld>
  <p:clrMapOvr>
    <a:masterClrMapping/>
  </p:clrMapOvr>
  <p:transition spd="slow">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1209EB2-0B0B-4F5D-8B04-291FE7E20C81}" type="datetimeFigureOut">
              <a:rPr lang="en-US" smtClean="0"/>
              <a:t>5/9/2026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3738518246"/>
      </p:ext>
    </p:extLst>
  </p:cSld>
  <p:clrMapOvr>
    <a:masterClrMapping/>
  </p:clrMapOvr>
  <p:transition spd="slow">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1209EB2-0B0B-4F5D-8B04-291FE7E20C81}" type="datetimeFigureOut">
              <a:rPr lang="en-US" smtClean="0"/>
              <a:t>5/9/2026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1518356466"/>
      </p:ext>
    </p:extLst>
  </p:cSld>
  <p:clrMapOvr>
    <a:masterClrMapping/>
  </p:clrMapOvr>
  <p:transition spd="slow">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09EB2-0B0B-4F5D-8B04-291FE7E20C81}" type="datetimeFigureOut">
              <a:rPr lang="en-US" smtClean="0"/>
              <a:t>5/9/2026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044637459"/>
      </p:ext>
    </p:extLst>
  </p:cSld>
  <p:clrMapOvr>
    <a:masterClrMapping/>
  </p:clrMapOvr>
  <p:transition spd="slow">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GB"/>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AEACD8A4-083E-4998-AFC6-6489ED3F5DF9}" type="slidenum">
              <a:rPr lang="en-US" smtClean="0"/>
              <a:t>‹#›</a:t>
            </a:fld>
            <a:endParaRPr lang="en-US"/>
          </a:p>
        </p:txBody>
      </p:sp>
    </p:spTree>
    <p:extLst>
      <p:ext uri="{BB962C8B-B14F-4D97-AF65-F5344CB8AC3E}">
        <p14:creationId xmlns:p14="http://schemas.microsoft.com/office/powerpoint/2010/main" val="2676221655"/>
      </p:ext>
    </p:extLst>
  </p:cSld>
  <p:clrMapOvr>
    <a:masterClrMapping/>
  </p:clrMapOvr>
  <p:transition spd="slow">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1927089905"/>
      </p:ext>
    </p:extLst>
  </p:cSld>
  <p:clrMapOvr>
    <a:masterClrMapping/>
  </p:clrMapOvr>
  <p:transition spd="slow">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GB"/>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C1209EB2-0B0B-4F5D-8B04-291FE7E20C81}" type="datetimeFigureOut">
              <a:rPr lang="en-US" smtClean="0"/>
              <a:t>5/9/2026</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AEACD8A4-083E-4998-AFC6-6489ED3F5DF9}" type="slidenum">
              <a:rPr lang="en-US" smtClean="0"/>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269679497"/>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spd="slow">
    <p:wheel spokes="1"/>
  </p:transition>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0EA55DA-D450-7CE0-12CF-C8C545A58A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40" y="680720"/>
            <a:ext cx="8280401" cy="5889363"/>
          </a:xfrm>
          <a:prstGeom prst="rect">
            <a:avLst/>
          </a:prstGeom>
        </p:spPr>
      </p:pic>
      <p:sp>
        <p:nvSpPr>
          <p:cNvPr id="3" name="TextBox 2">
            <a:extLst>
              <a:ext uri="{FF2B5EF4-FFF2-40B4-BE49-F238E27FC236}">
                <a16:creationId xmlns:a16="http://schemas.microsoft.com/office/drawing/2014/main" id="{BC0F0689-0BC5-0FA2-670C-D1A61D2084F4}"/>
              </a:ext>
            </a:extLst>
          </p:cNvPr>
          <p:cNvSpPr txBox="1"/>
          <p:nvPr/>
        </p:nvSpPr>
        <p:spPr>
          <a:xfrm>
            <a:off x="1056640" y="2085088"/>
            <a:ext cx="5445760" cy="769441"/>
          </a:xfrm>
          <a:prstGeom prst="rect">
            <a:avLst/>
          </a:prstGeom>
          <a:noFill/>
        </p:spPr>
        <p:txBody>
          <a:bodyPr wrap="square">
            <a:spAutoFit/>
          </a:bodyPr>
          <a:lstStyle/>
          <a:p>
            <a:pPr algn="ctr" rtl="1"/>
            <a:r>
              <a:rPr lang="ar-IQ" sz="4400" b="1" dirty="0">
                <a:solidFill>
                  <a:srgbClr val="C00000"/>
                </a:solidFill>
                <a:effectLst/>
                <a:ea typeface="DengXian" panose="02010600030101010101" pitchFamily="2" charset="-122"/>
                <a:cs typeface="Simplified Arabic" panose="02020603050405020304" pitchFamily="18" charset="-78"/>
              </a:rPr>
              <a:t>الأدب الأندلسي</a:t>
            </a:r>
            <a:endParaRPr lang="en-US" sz="4400" dirty="0">
              <a:solidFill>
                <a:srgbClr val="C00000"/>
              </a:solidFill>
            </a:endParaRPr>
          </a:p>
        </p:txBody>
      </p:sp>
      <p:sp>
        <p:nvSpPr>
          <p:cNvPr id="4" name="TextBox 3">
            <a:extLst>
              <a:ext uri="{FF2B5EF4-FFF2-40B4-BE49-F238E27FC236}">
                <a16:creationId xmlns:a16="http://schemas.microsoft.com/office/drawing/2014/main" id="{2B142406-F747-896A-3031-40139DFC677A}"/>
              </a:ext>
            </a:extLst>
          </p:cNvPr>
          <p:cNvSpPr txBox="1"/>
          <p:nvPr/>
        </p:nvSpPr>
        <p:spPr>
          <a:xfrm>
            <a:off x="2192020" y="1171694"/>
            <a:ext cx="4577080" cy="523220"/>
          </a:xfrm>
          <a:prstGeom prst="rect">
            <a:avLst/>
          </a:prstGeom>
          <a:noFill/>
        </p:spPr>
        <p:txBody>
          <a:bodyPr wrap="square">
            <a:spAutoFit/>
          </a:bodyPr>
          <a:lstStyle/>
          <a:p>
            <a:pPr algn="ctr" rtl="1"/>
            <a:r>
              <a:rPr lang="ar-IQ" sz="2800" b="1" dirty="0">
                <a:solidFill>
                  <a:srgbClr val="0033CC"/>
                </a:solidFill>
                <a:effectLst/>
                <a:ea typeface="DengXian" panose="02010600030101010101" pitchFamily="2" charset="-122"/>
                <a:cs typeface="Simplified Arabic" panose="02020603050405020304" pitchFamily="18" charset="-78"/>
              </a:rPr>
              <a:t>المحاضرة الخامسة</a:t>
            </a:r>
            <a:endParaRPr lang="en-US" sz="2800" dirty="0">
              <a:solidFill>
                <a:srgbClr val="0033CC"/>
              </a:solidFill>
            </a:endParaRPr>
          </a:p>
        </p:txBody>
      </p:sp>
      <p:sp>
        <p:nvSpPr>
          <p:cNvPr id="5" name="TextBox 4">
            <a:extLst>
              <a:ext uri="{FF2B5EF4-FFF2-40B4-BE49-F238E27FC236}">
                <a16:creationId xmlns:a16="http://schemas.microsoft.com/office/drawing/2014/main" id="{F3310661-53FF-D7E5-F5CC-02C9AB6DC785}"/>
              </a:ext>
            </a:extLst>
          </p:cNvPr>
          <p:cNvSpPr txBox="1"/>
          <p:nvPr/>
        </p:nvSpPr>
        <p:spPr>
          <a:xfrm>
            <a:off x="2192020" y="3500120"/>
            <a:ext cx="4577080" cy="461665"/>
          </a:xfrm>
          <a:prstGeom prst="rect">
            <a:avLst/>
          </a:prstGeom>
          <a:noFill/>
        </p:spPr>
        <p:txBody>
          <a:bodyPr wrap="square">
            <a:spAutoFit/>
          </a:bodyPr>
          <a:lstStyle/>
          <a:p>
            <a:pPr algn="ctr" rtl="1"/>
            <a:r>
              <a:rPr lang="ar-IQ" sz="2400" b="1" dirty="0">
                <a:effectLst/>
                <a:ea typeface="DengXian" panose="02010600030101010101" pitchFamily="2" charset="-122"/>
                <a:cs typeface="Simplified Arabic" panose="02020603050405020304" pitchFamily="18" charset="-78"/>
              </a:rPr>
              <a:t>أستاذة المادة</a:t>
            </a:r>
            <a:endParaRPr lang="en-US" sz="2400" dirty="0"/>
          </a:p>
        </p:txBody>
      </p:sp>
      <p:sp>
        <p:nvSpPr>
          <p:cNvPr id="6" name="TextBox 5">
            <a:extLst>
              <a:ext uri="{FF2B5EF4-FFF2-40B4-BE49-F238E27FC236}">
                <a16:creationId xmlns:a16="http://schemas.microsoft.com/office/drawing/2014/main" id="{563FC1B2-5C58-2C2C-EC3D-EC566901102E}"/>
              </a:ext>
            </a:extLst>
          </p:cNvPr>
          <p:cNvSpPr txBox="1"/>
          <p:nvPr/>
        </p:nvSpPr>
        <p:spPr>
          <a:xfrm>
            <a:off x="2192020" y="4167873"/>
            <a:ext cx="4577080" cy="461665"/>
          </a:xfrm>
          <a:prstGeom prst="rect">
            <a:avLst/>
          </a:prstGeom>
          <a:noFill/>
        </p:spPr>
        <p:txBody>
          <a:bodyPr wrap="square">
            <a:spAutoFit/>
          </a:bodyPr>
          <a:lstStyle/>
          <a:p>
            <a:pPr algn="ctr" rtl="1"/>
            <a:r>
              <a:rPr lang="ar-IQ" sz="2400" b="1" dirty="0">
                <a:solidFill>
                  <a:srgbClr val="0033CC"/>
                </a:solidFill>
                <a:latin typeface="Times New Roman" panose="02020603050405020304" pitchFamily="18" charset="0"/>
                <a:ea typeface="DengXian" panose="02010600030101010101" pitchFamily="2" charset="-122"/>
                <a:cs typeface="Times New Roman" panose="02020603050405020304" pitchFamily="18" charset="0"/>
              </a:rPr>
              <a:t>أ. م. د. إيناس</a:t>
            </a:r>
            <a:r>
              <a:rPr lang="ar-SA" b="1" dirty="0">
                <a:solidFill>
                  <a:srgbClr val="0033CC"/>
                </a:solidFill>
                <a:latin typeface="Times New Roman" panose="02020603050405020304" pitchFamily="18" charset="0"/>
                <a:cs typeface="Times New Roman" panose="02020603050405020304" pitchFamily="18" charset="0"/>
              </a:rPr>
              <a:t> </a:t>
            </a:r>
            <a:r>
              <a:rPr lang="ar-SA" sz="2400" b="1" dirty="0">
                <a:solidFill>
                  <a:srgbClr val="0033CC"/>
                </a:solidFill>
                <a:latin typeface="Times New Roman" panose="02020603050405020304" pitchFamily="18" charset="0"/>
                <a:cs typeface="Times New Roman" panose="02020603050405020304" pitchFamily="18" charset="0"/>
              </a:rPr>
              <a:t>عبد الرحمن</a:t>
            </a:r>
            <a:endParaRPr lang="en-US" sz="2400" dirty="0">
              <a:solidFill>
                <a:srgbClr val="0033CC"/>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5B1CA9E-2783-55F4-4838-FD616BBC40A4}"/>
              </a:ext>
            </a:extLst>
          </p:cNvPr>
          <p:cNvSpPr txBox="1"/>
          <p:nvPr/>
        </p:nvSpPr>
        <p:spPr>
          <a:xfrm>
            <a:off x="2120900" y="5509121"/>
            <a:ext cx="4577080" cy="461665"/>
          </a:xfrm>
          <a:prstGeom prst="rect">
            <a:avLst/>
          </a:prstGeom>
          <a:noFill/>
        </p:spPr>
        <p:txBody>
          <a:bodyPr wrap="square">
            <a:spAutoFit/>
          </a:bodyPr>
          <a:lstStyle/>
          <a:p>
            <a:pPr algn="ctr" rtl="1"/>
            <a:r>
              <a:rPr lang="ar-IQ" sz="2400" b="1" dirty="0">
                <a:effectLst/>
                <a:ea typeface="DengXian" panose="02010600030101010101" pitchFamily="2" charset="-122"/>
                <a:cs typeface="Simplified Arabic" panose="02020603050405020304" pitchFamily="18" charset="-78"/>
              </a:rPr>
              <a:t>2026م</a:t>
            </a:r>
            <a:endParaRPr lang="en-US" sz="2400" dirty="0"/>
          </a:p>
        </p:txBody>
      </p:sp>
      <p:sp>
        <p:nvSpPr>
          <p:cNvPr id="2" name="TextBox 1">
            <a:extLst>
              <a:ext uri="{FF2B5EF4-FFF2-40B4-BE49-F238E27FC236}">
                <a16:creationId xmlns:a16="http://schemas.microsoft.com/office/drawing/2014/main" id="{EA290CAB-792D-8454-78DD-83AA11D4DC82}"/>
              </a:ext>
            </a:extLst>
          </p:cNvPr>
          <p:cNvSpPr txBox="1"/>
          <p:nvPr/>
        </p:nvSpPr>
        <p:spPr>
          <a:xfrm>
            <a:off x="2029460" y="4835626"/>
            <a:ext cx="4577080" cy="461665"/>
          </a:xfrm>
          <a:prstGeom prst="rect">
            <a:avLst/>
          </a:prstGeom>
          <a:noFill/>
        </p:spPr>
        <p:txBody>
          <a:bodyPr wrap="square">
            <a:spAutoFit/>
          </a:bodyPr>
          <a:lstStyle/>
          <a:p>
            <a:pPr algn="ctr" rtl="1"/>
            <a:r>
              <a:rPr lang="ar-IQ" sz="2400" b="1" dirty="0">
                <a:solidFill>
                  <a:srgbClr val="C00000"/>
                </a:solidFill>
                <a:latin typeface="Garamond" panose="02020404030301010803"/>
                <a:ea typeface="DengXian" panose="02010600030101010101" pitchFamily="2" charset="-122"/>
                <a:cs typeface="Times New Roman" panose="02020603050405020304" pitchFamily="18" charset="0"/>
              </a:rPr>
              <a:t>المرحلة الثالثة – قسم اللغة العربية</a:t>
            </a:r>
            <a:endParaRPr lang="en-US" sz="2400" dirty="0">
              <a:solidFill>
                <a:srgbClr val="C00000"/>
              </a:solidFill>
              <a:latin typeface="Garamond" panose="02020404030301010803"/>
            </a:endParaRPr>
          </a:p>
        </p:txBody>
      </p:sp>
    </p:spTree>
    <p:extLst>
      <p:ext uri="{BB962C8B-B14F-4D97-AF65-F5344CB8AC3E}">
        <p14:creationId xmlns:p14="http://schemas.microsoft.com/office/powerpoint/2010/main" val="461464986"/>
      </p:ext>
    </p:extLst>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8E2E7-8A41-7A32-B5B1-ADF70B94FBE1}"/>
              </a:ext>
            </a:extLst>
          </p:cNvPr>
          <p:cNvSpPr>
            <a:spLocks noGrp="1"/>
          </p:cNvSpPr>
          <p:nvPr>
            <p:ph type="title"/>
          </p:nvPr>
        </p:nvSpPr>
        <p:spPr/>
        <p:txBody>
          <a:bodyPr>
            <a:normAutofit/>
          </a:bodyPr>
          <a:lstStyle/>
          <a:p>
            <a:pPr algn="ctr" rtl="1"/>
            <a:r>
              <a:rPr lang="ar-SA" sz="4800" b="1" dirty="0">
                <a:effectLst/>
                <a:ea typeface="DengXian" panose="02010600030101010101" pitchFamily="2" charset="-122"/>
                <a:cs typeface="Times New Roman" panose="02020603050405020304" pitchFamily="18" charset="0"/>
              </a:rPr>
              <a:t>المعتمد بن عباد</a:t>
            </a:r>
            <a:endParaRPr lang="en-US" sz="4800" dirty="0"/>
          </a:p>
        </p:txBody>
      </p:sp>
      <p:sp>
        <p:nvSpPr>
          <p:cNvPr id="3" name="Content Placeholder 2">
            <a:extLst>
              <a:ext uri="{FF2B5EF4-FFF2-40B4-BE49-F238E27FC236}">
                <a16:creationId xmlns:a16="http://schemas.microsoft.com/office/drawing/2014/main" id="{D8913FAB-6FB0-760A-92E4-C6244829B343}"/>
              </a:ext>
            </a:extLst>
          </p:cNvPr>
          <p:cNvSpPr>
            <a:spLocks noGrp="1"/>
          </p:cNvSpPr>
          <p:nvPr>
            <p:ph idx="1"/>
          </p:nvPr>
        </p:nvSpPr>
        <p:spPr>
          <a:xfrm>
            <a:off x="581192" y="2014643"/>
            <a:ext cx="7989752" cy="2780877"/>
          </a:xfrm>
        </p:spPr>
        <p:txBody>
          <a:bodyPr>
            <a:normAutofit/>
          </a:bodyPr>
          <a:lstStyle/>
          <a:p>
            <a:pPr marL="0" indent="0" algn="justLow" rtl="1">
              <a:lnSpc>
                <a:spcPct val="110000"/>
              </a:lnSpc>
              <a:spcAft>
                <a:spcPts val="1000"/>
              </a:spcAft>
              <a:buNone/>
            </a:pP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المعتمد بن عباد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هو محمد بن عباد بن محمد بن إسماعيل بن قريش اللخمي، </a:t>
            </a:r>
            <a:r>
              <a:rPr lang="ar-SA"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وكنيته</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أبو القاسم</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ويلقب</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بـ </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المعتمد على الله</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أشهر ملوك </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الطوائف في الأندلس</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وحاكم إشبيلية</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a:p>
            <a:pPr marL="0" indent="0" algn="justLow" rtl="1">
              <a:lnSpc>
                <a:spcPct val="110000"/>
              </a:lnSpc>
              <a:spcAft>
                <a:spcPts val="1000"/>
              </a:spcAft>
              <a:buNone/>
            </a:pP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ولد</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في مدينة باجة (</a:t>
            </a: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البرتغال حالياً</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سنة 431 هـ كان شاعراً فارساً، عُرف </a:t>
            </a:r>
            <a:r>
              <a:rPr lang="ar-SA" b="1" kern="100" dirty="0" err="1">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ببلاطه</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الأدبي المزدهر حيث كان يجمع فيه شعراء وعلماء عصره مثل </a:t>
            </a:r>
            <a:r>
              <a:rPr lang="ar-SA"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ابن عمار، وابن زيدون</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وكان هو نفسه شاعراً مجيداً</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a:p>
            <a:pPr marL="0" indent="0" algn="justLow" rtl="1">
              <a:lnSpc>
                <a:spcPct val="110000"/>
              </a:lnSpc>
              <a:spcAft>
                <a:spcPts val="1000"/>
              </a:spcAft>
              <a:buNone/>
            </a:pP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نشأ</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في قصر أبيه المعتضد في إشبيلية مركز العلم والأدب. </a:t>
            </a: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وتتلمذ</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على يد الشاعر ابن زيدون وخاصة في صياغة الشعر. بدأ حياته في السياسة ومن </a:t>
            </a: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أهم أصدقائه </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هما ابن زيدون وابن عمار </a:t>
            </a: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تزوج</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a:t>
            </a:r>
            <a:r>
              <a:rPr lang="ar-SA"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اعتماد </a:t>
            </a:r>
            <a:r>
              <a:rPr lang="ar-SA" b="1" kern="100" dirty="0" err="1">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الرميكية</a:t>
            </a:r>
            <a:r>
              <a:rPr lang="ar-SA"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التي اشتق من اسمها لقبه الملكي تيمناً بها.</a:t>
            </a:r>
            <a:endParaRPr lang="en-US" sz="1200" b="1" kern="100" dirty="0">
              <a:solidFill>
                <a:schemeClr val="tx1"/>
              </a:solidFill>
              <a:effectLst/>
              <a:latin typeface="Calibri" panose="020F0502020204030204" pitchFamily="34" charset="0"/>
              <a:ea typeface="DengXian" panose="02010600030101010101" pitchFamily="2" charset="-122"/>
              <a:cs typeface="Arial" panose="020B0604020202020204" pitchFamily="34" charset="0"/>
            </a:endParaRPr>
          </a:p>
        </p:txBody>
      </p:sp>
      <p:pic>
        <p:nvPicPr>
          <p:cNvPr id="5" name="Picture 4">
            <a:extLst>
              <a:ext uri="{FF2B5EF4-FFF2-40B4-BE49-F238E27FC236}">
                <a16:creationId xmlns:a16="http://schemas.microsoft.com/office/drawing/2014/main" id="{AA7AD31D-A346-27E7-BF4D-99CDBC950D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39241"/>
            <a:ext cx="1554113" cy="1570840"/>
          </a:xfrm>
          <a:prstGeom prst="rect">
            <a:avLst/>
          </a:prstGeom>
        </p:spPr>
      </p:pic>
      <p:sp>
        <p:nvSpPr>
          <p:cNvPr id="7" name="TextBox 6">
            <a:extLst>
              <a:ext uri="{FF2B5EF4-FFF2-40B4-BE49-F238E27FC236}">
                <a16:creationId xmlns:a16="http://schemas.microsoft.com/office/drawing/2014/main" id="{411F273A-026B-11F0-7BB9-76F9B5BD11FA}"/>
              </a:ext>
            </a:extLst>
          </p:cNvPr>
          <p:cNvSpPr txBox="1"/>
          <p:nvPr/>
        </p:nvSpPr>
        <p:spPr>
          <a:xfrm>
            <a:off x="581192" y="4846320"/>
            <a:ext cx="7989752" cy="1605568"/>
          </a:xfrm>
          <a:prstGeom prst="rect">
            <a:avLst/>
          </a:prstGeom>
          <a:noFill/>
        </p:spPr>
        <p:txBody>
          <a:bodyPr wrap="square">
            <a:spAutoFit/>
          </a:bodyPr>
          <a:lstStyle/>
          <a:p>
            <a:pPr algn="justLow" rtl="1">
              <a:spcAft>
                <a:spcPts val="1000"/>
              </a:spcAft>
              <a:buNone/>
            </a:pPr>
            <a:r>
              <a:rPr lang="ar-SA"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تولى الحكم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بعد وفاة والده المعتضد، فكان عفيفاً عن الدماء على عكس والده، فكان لطيف بدولته. </a:t>
            </a:r>
            <a:r>
              <a:rPr lang="ar-SA"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توفي</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سنة 488 هـ، وترك لنا شعر ضخم، </a:t>
            </a:r>
            <a:r>
              <a:rPr lang="ar-SA"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وله دواوين شعرية عديدة</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وتنوعت </a:t>
            </a:r>
            <a:r>
              <a:rPr lang="ar-SA"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أغراضه الشعرية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بين الفخر والغزل، والوصف وخاصة في وصف حال زوجته وأبنائه وبناته.</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a:p>
            <a:pPr algn="justLow" rtl="1">
              <a:spcAft>
                <a:spcPts val="1000"/>
              </a:spcAft>
              <a:buNone/>
            </a:pPr>
            <a:r>
              <a:rPr lang="ar-SA" b="1" kern="100" dirty="0">
                <a:effectLst/>
                <a:latin typeface="Calibri" panose="020F0502020204030204" pitchFamily="34" charset="0"/>
                <a:ea typeface="DengXian" panose="02010600030101010101" pitchFamily="2" charset="-122"/>
                <a:cs typeface="Times New Roman" panose="02020603050405020304" pitchFamily="18" charset="0"/>
              </a:rPr>
              <a:t>ويفتقد ديوانه غرض المدح، وتعليل ذلك: لأنه ملك، فلا يمدح الملك شخصاً آخر، بل يتحدث عن شجاعته ومعاركه.</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2758544460"/>
      </p:ext>
    </p:extLst>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EB0A39C-3270-11A0-45CD-98EF5C254AF0}"/>
              </a:ext>
            </a:extLst>
          </p:cNvPr>
          <p:cNvSpPr txBox="1"/>
          <p:nvPr/>
        </p:nvSpPr>
        <p:spPr>
          <a:xfrm>
            <a:off x="396240" y="615151"/>
            <a:ext cx="8351520" cy="4121000"/>
          </a:xfrm>
          <a:prstGeom prst="rect">
            <a:avLst/>
          </a:prstGeom>
          <a:noFill/>
        </p:spPr>
        <p:txBody>
          <a:bodyPr wrap="square">
            <a:spAutoFit/>
          </a:bodyPr>
          <a:lstStyle/>
          <a:p>
            <a:pPr algn="justLow" rtl="1">
              <a:lnSpc>
                <a:spcPct val="150000"/>
              </a:lnSpc>
              <a:spcAft>
                <a:spcPts val="1000"/>
              </a:spcAft>
              <a:buNone/>
            </a:pPr>
            <a:r>
              <a:rPr lang="ar-SA" sz="2000" b="1" kern="100" dirty="0">
                <a:solidFill>
                  <a:srgbClr val="008000"/>
                </a:solidFill>
                <a:effectLst/>
                <a:latin typeface="Calibri" panose="020F0502020204030204" pitchFamily="34" charset="0"/>
                <a:ea typeface="DengXian" panose="02010600030101010101" pitchFamily="2" charset="-122"/>
                <a:cs typeface="Times New Roman" panose="02020603050405020304" pitchFamily="18" charset="0"/>
              </a:rPr>
              <a:t>مرت حياته بمرحلتين:</a:t>
            </a:r>
            <a:endParaRPr lang="en-US" sz="1400" b="1" kern="100" dirty="0">
              <a:solidFill>
                <a:srgbClr val="008000"/>
              </a:solidFill>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Symbol" panose="05050102010706020507" pitchFamily="18" charset="2"/>
              <a:buChar char=""/>
            </a:pPr>
            <a:r>
              <a:rPr lang="ar-SA" sz="20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المرحلة الأولى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مرحلة العز وحكم إشبيلية</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وأغراضه الشعرية في هذه المرحلة تنوعت بين الغزل، والفخر، والانتصارات العسكرية.</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Symbol" panose="05050102010706020507" pitchFamily="18" charset="2"/>
              <a:buChar char=""/>
            </a:pPr>
            <a:r>
              <a:rPr lang="ar-SA" sz="20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المرحلة الثانية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مرحلة الأسر والذل </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بعد أن سقط حكمه على يد المرابطين وتم نفيه في مدينة أغمات بالمغرب. فنجد أغراضه الشعرية قد تغيرت إلى غرض الحزن، ووصف حالته النفسية، ووصف فقره وفقدان الأهل.</a:t>
            </a:r>
            <a:r>
              <a:rPr lang="en-US" sz="2000" b="1" kern="100" dirty="0">
                <a:effectLst/>
                <a:latin typeface="Times New Roman" panose="02020603050405020304" pitchFamily="18" charset="0"/>
                <a:ea typeface="DengXian" panose="02010600030101010101" pitchFamily="2" charset="-122"/>
                <a:cs typeface="Arial" panose="020B0604020202020204" pitchFamily="34" charset="0"/>
              </a:rPr>
              <a:t> </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algn="justLow" rtl="1">
              <a:lnSpc>
                <a:spcPct val="150000"/>
              </a:lnSpc>
              <a:spcAft>
                <a:spcPts val="1000"/>
              </a:spcAft>
              <a:buNone/>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من </a:t>
            </a:r>
            <a:r>
              <a:rPr lang="ar-SA" sz="20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أشهر قصائده </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"أيا نفس لا تجزعي واصبري" ليعزي ويصبرها على قسوة الأيام، مستخدماً الشعر لتصبير نفسه ويصبر النفس على الذل بعد العز، يقول فيها:</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p:txBody>
      </p:sp>
      <p:graphicFrame>
        <p:nvGraphicFramePr>
          <p:cNvPr id="7" name="Table 6">
            <a:extLst>
              <a:ext uri="{FF2B5EF4-FFF2-40B4-BE49-F238E27FC236}">
                <a16:creationId xmlns:a16="http://schemas.microsoft.com/office/drawing/2014/main" id="{FF576852-261F-F4AE-8897-F1E9F8B4E32C}"/>
              </a:ext>
            </a:extLst>
          </p:cNvPr>
          <p:cNvGraphicFramePr>
            <a:graphicFrameLocks noGrp="1"/>
          </p:cNvGraphicFramePr>
          <p:nvPr>
            <p:extLst>
              <p:ext uri="{D42A27DB-BD31-4B8C-83A1-F6EECF244321}">
                <p14:modId xmlns:p14="http://schemas.microsoft.com/office/powerpoint/2010/main" val="1677032080"/>
              </p:ext>
            </p:extLst>
          </p:nvPr>
        </p:nvGraphicFramePr>
        <p:xfrm>
          <a:off x="467360" y="4898711"/>
          <a:ext cx="7850029" cy="1554480"/>
        </p:xfrm>
        <a:graphic>
          <a:graphicData uri="http://schemas.openxmlformats.org/drawingml/2006/table">
            <a:tbl>
              <a:tblPr rtl="1" firstRow="1" firstCol="1" bandRow="1"/>
              <a:tblGrid>
                <a:gridCol w="3150988">
                  <a:extLst>
                    <a:ext uri="{9D8B030D-6E8A-4147-A177-3AD203B41FA5}">
                      <a16:colId xmlns:a16="http://schemas.microsoft.com/office/drawing/2014/main" val="2765215417"/>
                    </a:ext>
                  </a:extLst>
                </a:gridCol>
                <a:gridCol w="1476139">
                  <a:extLst>
                    <a:ext uri="{9D8B030D-6E8A-4147-A177-3AD203B41FA5}">
                      <a16:colId xmlns:a16="http://schemas.microsoft.com/office/drawing/2014/main" val="3454808960"/>
                    </a:ext>
                  </a:extLst>
                </a:gridCol>
                <a:gridCol w="3222902">
                  <a:extLst>
                    <a:ext uri="{9D8B030D-6E8A-4147-A177-3AD203B41FA5}">
                      <a16:colId xmlns:a16="http://schemas.microsoft.com/office/drawing/2014/main" val="3585064489"/>
                    </a:ext>
                  </a:extLst>
                </a:gridCol>
              </a:tblGrid>
              <a:tr h="414020">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أَيَا نَفْسُ لا تَجْزَعِي وَاصْبِرِي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فَإِنَّ الهَوى مَا بِهِ مُنصِفُ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254097376"/>
                  </a:ext>
                </a:extLst>
              </a:tr>
              <a:tr h="414020">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حَبِيبٌ جَفاك وَقَلْبٌ عَصَاكَ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ولاح لحاك وَلا مُلطِفُ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2898307220"/>
                  </a:ext>
                </a:extLst>
              </a:tr>
              <a:tr h="414020">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شجونٌ مَنعن الجُفونَ الكَرى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dirty="0" err="1">
                          <a:effectLst/>
                          <a:latin typeface="Calibri" panose="020F0502020204030204" pitchFamily="34" charset="0"/>
                          <a:ea typeface="Times New Roman" panose="02020603050405020304" pitchFamily="18" charset="0"/>
                          <a:cs typeface="Times New Roman" panose="02020603050405020304" pitchFamily="18" charset="0"/>
                        </a:rPr>
                        <a:t>وَعَوَّصْنَها</a:t>
                      </a: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 أَدمُعا تُنزَفُ</a:t>
                      </a:r>
                      <a:b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90523830"/>
                  </a:ext>
                </a:extLst>
              </a:tr>
            </a:tbl>
          </a:graphicData>
        </a:graphic>
      </p:graphicFrame>
    </p:spTree>
    <p:extLst>
      <p:ext uri="{BB962C8B-B14F-4D97-AF65-F5344CB8AC3E}">
        <p14:creationId xmlns:p14="http://schemas.microsoft.com/office/powerpoint/2010/main" val="1964423380"/>
      </p:ext>
    </p:extLst>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088B-C67F-3A63-AEC6-9034C60B297B}"/>
              </a:ext>
            </a:extLst>
          </p:cNvPr>
          <p:cNvSpPr>
            <a:spLocks noGrp="1"/>
          </p:cNvSpPr>
          <p:nvPr>
            <p:ph type="title"/>
          </p:nvPr>
        </p:nvSpPr>
        <p:spPr/>
        <p:txBody>
          <a:bodyPr>
            <a:normAutofit/>
          </a:bodyPr>
          <a:lstStyle/>
          <a:p>
            <a:pPr algn="ctr" rtl="1"/>
            <a:r>
              <a:rPr lang="ar-SA" sz="4400" b="1" dirty="0">
                <a:effectLst/>
                <a:ea typeface="DengXian" panose="02010600030101010101" pitchFamily="2" charset="-122"/>
                <a:cs typeface="Times New Roman" panose="02020603050405020304" pitchFamily="18" charset="0"/>
              </a:rPr>
              <a:t>أبو البقاء </a:t>
            </a:r>
            <a:r>
              <a:rPr lang="ar-SA" sz="4400" b="1" dirty="0" err="1">
                <a:effectLst/>
                <a:ea typeface="DengXian" panose="02010600030101010101" pitchFamily="2" charset="-122"/>
                <a:cs typeface="Times New Roman" panose="02020603050405020304" pitchFamily="18" charset="0"/>
              </a:rPr>
              <a:t>الرندي</a:t>
            </a:r>
            <a:endParaRPr lang="en-US" sz="4400" dirty="0"/>
          </a:p>
        </p:txBody>
      </p:sp>
      <p:sp>
        <p:nvSpPr>
          <p:cNvPr id="3" name="Content Placeholder 2">
            <a:extLst>
              <a:ext uri="{FF2B5EF4-FFF2-40B4-BE49-F238E27FC236}">
                <a16:creationId xmlns:a16="http://schemas.microsoft.com/office/drawing/2014/main" id="{A798529C-5100-A6D7-B1F0-E2CE34AA96AB}"/>
              </a:ext>
            </a:extLst>
          </p:cNvPr>
          <p:cNvSpPr>
            <a:spLocks noGrp="1"/>
          </p:cNvSpPr>
          <p:nvPr>
            <p:ph idx="1"/>
          </p:nvPr>
        </p:nvSpPr>
        <p:spPr>
          <a:xfrm>
            <a:off x="386080" y="1852913"/>
            <a:ext cx="8310880" cy="1083328"/>
          </a:xfrm>
        </p:spPr>
        <p:txBody>
          <a:bodyPr>
            <a:normAutofit fontScale="25000" lnSpcReduction="20000"/>
          </a:bodyPr>
          <a:lstStyle/>
          <a:p>
            <a:pPr marL="0" indent="0" algn="justLow" rtl="1">
              <a:lnSpc>
                <a:spcPct val="170000"/>
              </a:lnSpc>
              <a:spcAft>
                <a:spcPts val="1000"/>
              </a:spcAft>
              <a:buNone/>
            </a:pPr>
            <a:r>
              <a:rPr lang="ar-SA" sz="72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هو أبي محمد صالح بن شريف الزندي</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 أحد أعظم شعراء الأندلس في القرن السابع الهجري. </a:t>
            </a:r>
            <a:r>
              <a:rPr lang="ar-SA" sz="72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ولد</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 في رندة عام 601 هـ، </a:t>
            </a:r>
            <a:r>
              <a:rPr lang="ar-SA" sz="72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برع</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 في الفقه الحفظ، والأدب. وكان </a:t>
            </a:r>
            <a:r>
              <a:rPr lang="ar-SA" sz="72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ناثراً وشاعراً متمكناً</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 وناقداً أدبياً. وقد </a:t>
            </a:r>
            <a:r>
              <a:rPr lang="ar-SA" sz="72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شغل مناصب قضائية</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 في الأندلس. </a:t>
            </a:r>
            <a:r>
              <a:rPr lang="ar-SA" sz="72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توفي</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 عام 684هـ.</a:t>
            </a:r>
            <a:r>
              <a:rPr lang="ar-IQ" sz="4400" b="1" kern="100" dirty="0">
                <a:latin typeface="Calibri" panose="020F0502020204030204" pitchFamily="34" charset="0"/>
                <a:ea typeface="DengXian" panose="02010600030101010101" pitchFamily="2" charset="-122"/>
                <a:cs typeface="Arial" panose="020B0604020202020204" pitchFamily="34" charset="0"/>
              </a:rPr>
              <a:t> </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واشتهر بقصيدته (</a:t>
            </a:r>
            <a:r>
              <a:rPr lang="ar-SA" sz="72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نونية </a:t>
            </a:r>
            <a:r>
              <a:rPr lang="ar-SA" sz="7200" b="1" kern="100" dirty="0" err="1">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الرندي</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 التي تُعد "</a:t>
            </a:r>
            <a:r>
              <a:rPr lang="ar-SA" sz="72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مرثية الأندلس</a:t>
            </a:r>
            <a:r>
              <a:rPr lang="ar-SA" sz="7200" b="1" kern="100" dirty="0">
                <a:effectLst/>
                <a:latin typeface="Calibri" panose="020F0502020204030204" pitchFamily="34" charset="0"/>
                <a:ea typeface="DengXian" panose="02010600030101010101" pitchFamily="2" charset="-122"/>
                <a:cs typeface="Times New Roman" panose="02020603050405020304" pitchFamily="18" charset="0"/>
              </a:rPr>
              <a:t>".</a:t>
            </a:r>
            <a:endParaRPr lang="en-US" sz="4400" b="1" kern="100" dirty="0">
              <a:effectLst/>
              <a:latin typeface="Calibri" panose="020F0502020204030204" pitchFamily="34" charset="0"/>
              <a:ea typeface="DengXian" panose="02010600030101010101" pitchFamily="2" charset="-122"/>
              <a:cs typeface="Arial" panose="020B0604020202020204" pitchFamily="34" charset="0"/>
            </a:endParaRPr>
          </a:p>
        </p:txBody>
      </p:sp>
      <p:graphicFrame>
        <p:nvGraphicFramePr>
          <p:cNvPr id="5" name="Table 4">
            <a:extLst>
              <a:ext uri="{FF2B5EF4-FFF2-40B4-BE49-F238E27FC236}">
                <a16:creationId xmlns:a16="http://schemas.microsoft.com/office/drawing/2014/main" id="{126B6052-F6F5-7131-0CFC-7FF529D6ABE2}"/>
              </a:ext>
            </a:extLst>
          </p:cNvPr>
          <p:cNvGraphicFramePr>
            <a:graphicFrameLocks noGrp="1"/>
          </p:cNvGraphicFramePr>
          <p:nvPr>
            <p:extLst>
              <p:ext uri="{D42A27DB-BD31-4B8C-83A1-F6EECF244321}">
                <p14:modId xmlns:p14="http://schemas.microsoft.com/office/powerpoint/2010/main" val="3547580285"/>
              </p:ext>
            </p:extLst>
          </p:nvPr>
        </p:nvGraphicFramePr>
        <p:xfrm>
          <a:off x="94376" y="3159760"/>
          <a:ext cx="5896412" cy="3657600"/>
        </p:xfrm>
        <a:graphic>
          <a:graphicData uri="http://schemas.openxmlformats.org/drawingml/2006/table">
            <a:tbl>
              <a:tblPr rtl="1" firstRow="1" firstCol="1" bandRow="1"/>
              <a:tblGrid>
                <a:gridCol w="2726743">
                  <a:extLst>
                    <a:ext uri="{9D8B030D-6E8A-4147-A177-3AD203B41FA5}">
                      <a16:colId xmlns:a16="http://schemas.microsoft.com/office/drawing/2014/main" val="1519387392"/>
                    </a:ext>
                  </a:extLst>
                </a:gridCol>
                <a:gridCol w="495326">
                  <a:extLst>
                    <a:ext uri="{9D8B030D-6E8A-4147-A177-3AD203B41FA5}">
                      <a16:colId xmlns:a16="http://schemas.microsoft.com/office/drawing/2014/main" val="2389008950"/>
                    </a:ext>
                  </a:extLst>
                </a:gridCol>
                <a:gridCol w="2674343">
                  <a:extLst>
                    <a:ext uri="{9D8B030D-6E8A-4147-A177-3AD203B41FA5}">
                      <a16:colId xmlns:a16="http://schemas.microsoft.com/office/drawing/2014/main" val="1660449948"/>
                    </a:ext>
                  </a:extLst>
                </a:gridCol>
              </a:tblGrid>
              <a:tr h="454025">
                <a:tc>
                  <a:txBody>
                    <a:bodyPr/>
                    <a:lstStyle/>
                    <a:p>
                      <a:pPr algn="justLow" rtl="1">
                        <a:lnSpc>
                          <a:spcPct val="100000"/>
                        </a:lnSpc>
                        <a:spcAft>
                          <a:spcPts val="1000"/>
                        </a:spcAft>
                        <a:buNone/>
                      </a:pPr>
                      <a: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t>لِكُلِّ شَيْءٍ إِذَا مَا تَمَّ نُقْصَانُ </a:t>
                      </a:r>
                      <a:b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dirty="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dirty="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فَلَا يُغَرَّ بِطِيبِ العَيْشِ إِنْسَانُ</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328137277"/>
                  </a:ext>
                </a:extLst>
              </a:tr>
              <a:tr h="454025">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هِيَ الأُمُورُ كَمَا شَاهَدْتُهَا دُوَلٌ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t>مَنْ سَرَّهُ زَمَنْ </a:t>
                      </a:r>
                      <a:r>
                        <a:rPr lang="ar-SA" sz="1800" b="1" kern="0" dirty="0" err="1">
                          <a:effectLst/>
                          <a:latin typeface="Calibri" panose="020F0502020204030204" pitchFamily="34" charset="0"/>
                          <a:ea typeface="Times New Roman" panose="02020603050405020304" pitchFamily="18" charset="0"/>
                          <a:cs typeface="Times New Roman" panose="02020603050405020304" pitchFamily="18" charset="0"/>
                        </a:rPr>
                        <a:t>سَاءَتْهُ</a:t>
                      </a:r>
                      <a: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t> أَزْمَانُ</a:t>
                      </a:r>
                      <a:b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dirty="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2391286310"/>
                  </a:ext>
                </a:extLst>
              </a:tr>
              <a:tr h="454025">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وهذه الدار لا تُبقي على أحدٍ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ولا يدوم على حال لها شان</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3527646141"/>
                  </a:ext>
                </a:extLst>
              </a:tr>
              <a:tr h="454025">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يُمزق الدهرُ حتمًا كُلَّ سابغة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إِذا نَبَتْ مَشْرَفِيات وخَرصَانُ</a:t>
                      </a:r>
                      <a:br>
                        <a:rPr lang="ar-SA" sz="1800"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4132037593"/>
                  </a:ext>
                </a:extLst>
              </a:tr>
              <a:tr h="454025">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ويَنتَضي كل سيف للفناء ولو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كانَ ابن ذي يَزَن والغِمَدَ غِمدان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2156347913"/>
                  </a:ext>
                </a:extLst>
              </a:tr>
              <a:tr h="454025">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أينَ المُلوكُ ذوو التيجانِ من يَمن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وأينَ مِنْهُمْ أَكَالِيلٌ وتِيجانُ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1173264735"/>
                  </a:ext>
                </a:extLst>
              </a:tr>
              <a:tr h="454025">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وأينَ ما شَادَهُ شَدَّادُ في إرم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t>وأين ما </a:t>
                      </a:r>
                      <a:r>
                        <a:rPr lang="ar-SA" sz="1800" b="1" kern="0" dirty="0" err="1">
                          <a:effectLst/>
                          <a:latin typeface="Calibri" panose="020F0502020204030204" pitchFamily="34" charset="0"/>
                          <a:ea typeface="Times New Roman" panose="02020603050405020304" pitchFamily="18" charset="0"/>
                          <a:cs typeface="Times New Roman" panose="02020603050405020304" pitchFamily="18" charset="0"/>
                        </a:rPr>
                        <a:t>سَاسَه</a:t>
                      </a:r>
                      <a: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t> في الفرس ساسانُ </a:t>
                      </a:r>
                      <a:b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dirty="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2161783199"/>
                  </a:ext>
                </a:extLst>
              </a:tr>
              <a:tr h="454025">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وأينَ ما حَازَهُ قَارُونُ مِن ذَهَبٍ </a:t>
                      </a:r>
                      <a:br>
                        <a:rPr lang="ar-SA" sz="18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kern="10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tc>
                  <a:txBody>
                    <a:bodyPr/>
                    <a:lstStyle/>
                    <a:p>
                      <a:pPr algn="justLow" rtl="1">
                        <a:lnSpc>
                          <a:spcPct val="100000"/>
                        </a:lnSpc>
                        <a:spcAft>
                          <a:spcPts val="1000"/>
                        </a:spcAft>
                        <a:buNone/>
                      </a:pPr>
                      <a:r>
                        <a:rPr lang="ar-SA" sz="1800" b="1" kern="0" dirty="0">
                          <a:effectLst/>
                          <a:latin typeface="Calibri" panose="020F0502020204030204" pitchFamily="34" charset="0"/>
                          <a:ea typeface="Times New Roman" panose="02020603050405020304" pitchFamily="18" charset="0"/>
                          <a:cs typeface="Times New Roman" panose="02020603050405020304" pitchFamily="18" charset="0"/>
                        </a:rPr>
                        <a:t>وأين عاد وشداد وقحطان</a:t>
                      </a:r>
                      <a:br>
                        <a:rPr lang="ar-SA" sz="1800"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200" kern="100" dirty="0">
                        <a:effectLst/>
                        <a:latin typeface="Calibri" panose="020F0502020204030204" pitchFamily="34" charset="0"/>
                        <a:ea typeface="DengXian" panose="02010600030101010101" pitchFamily="2" charset="-122"/>
                        <a:cs typeface="Arial" panose="020B0604020202020204" pitchFamily="34" charset="0"/>
                      </a:endParaRPr>
                    </a:p>
                  </a:txBody>
                  <a:tcPr marL="67411" marR="67411" marT="0" marB="0">
                    <a:lnL>
                      <a:noFill/>
                    </a:lnL>
                    <a:lnR>
                      <a:noFill/>
                    </a:lnR>
                    <a:lnT>
                      <a:noFill/>
                    </a:lnT>
                    <a:lnB>
                      <a:noFill/>
                    </a:lnB>
                    <a:noFill/>
                  </a:tcPr>
                </a:tc>
                <a:extLst>
                  <a:ext uri="{0D108BD9-81ED-4DB2-BD59-A6C34878D82A}">
                    <a16:rowId xmlns:a16="http://schemas.microsoft.com/office/drawing/2014/main" val="2879707852"/>
                  </a:ext>
                </a:extLst>
              </a:tr>
            </a:tbl>
          </a:graphicData>
        </a:graphic>
      </p:graphicFrame>
      <p:sp>
        <p:nvSpPr>
          <p:cNvPr id="9" name="TextBox 6">
            <a:extLst>
              <a:ext uri="{FF2B5EF4-FFF2-40B4-BE49-F238E27FC236}">
                <a16:creationId xmlns:a16="http://schemas.microsoft.com/office/drawing/2014/main" id="{D07A2746-5041-7A3C-F436-BC5CCEFB17D6}"/>
              </a:ext>
            </a:extLst>
          </p:cNvPr>
          <p:cNvSpPr txBox="1"/>
          <p:nvPr/>
        </p:nvSpPr>
        <p:spPr>
          <a:xfrm>
            <a:off x="6675120" y="3037840"/>
            <a:ext cx="2082800" cy="3657600"/>
          </a:xfrm>
          <a:prstGeom prst="rect">
            <a:avLst/>
          </a:prstGeom>
          <a:solidFill>
            <a:schemeClr val="accent6">
              <a:lumMod val="20000"/>
              <a:lumOff val="80000"/>
            </a:schemeClr>
          </a:solidFill>
        </p:spPr>
        <p:txBody>
          <a:bodyPr wrap="square">
            <a:noAutofit/>
          </a:bodyPr>
          <a:lstStyle/>
          <a:p>
            <a:pPr algn="justLow" rtl="1" fontAlgn="base">
              <a:spcBef>
                <a:spcPts val="430"/>
              </a:spcBef>
              <a:spcAft>
                <a:spcPts val="1000"/>
              </a:spcAft>
              <a:buNone/>
            </a:pPr>
            <a:r>
              <a:rPr lang="ar-SA" sz="1600" b="1" kern="100" dirty="0">
                <a:effectLst/>
                <a:latin typeface="Calibri" panose="020F0502020204030204" pitchFamily="34" charset="0"/>
                <a:ea typeface="DengXian" panose="02010600030101010101" pitchFamily="2" charset="-122"/>
                <a:cs typeface="Arial" panose="020B0604020202020204" pitchFamily="34" charset="0"/>
              </a:rPr>
              <a:t>ومن</a:t>
            </a:r>
            <a:r>
              <a:rPr lang="ar-SA" sz="1600" b="1" kern="100" dirty="0">
                <a:solidFill>
                  <a:srgbClr val="3D3D3D"/>
                </a:solidFill>
                <a:effectLst/>
                <a:latin typeface="Calibri" panose="020F0502020204030204" pitchFamily="34" charset="0"/>
                <a:ea typeface="DengXian" panose="02010600030101010101" pitchFamily="2" charset="-122"/>
                <a:cs typeface="Arial" panose="020B0604020202020204" pitchFamily="34" charset="0"/>
              </a:rPr>
              <a:t> </a:t>
            </a:r>
            <a:r>
              <a:rPr lang="ar-SA" sz="1600" b="1" kern="100" dirty="0">
                <a:solidFill>
                  <a:srgbClr val="0033CC"/>
                </a:solidFill>
                <a:effectLst/>
                <a:latin typeface="Calibri" panose="020F0502020204030204" pitchFamily="34" charset="0"/>
                <a:ea typeface="DengXian" panose="02010600030101010101" pitchFamily="2" charset="-122"/>
                <a:cs typeface="Arial" panose="020B0604020202020204" pitchFamily="34" charset="0"/>
              </a:rPr>
              <a:t>مؤلفاته</a:t>
            </a:r>
            <a:r>
              <a:rPr lang="ar-SA" sz="1600" b="1" kern="100" dirty="0">
                <a:solidFill>
                  <a:srgbClr val="3D3D3D"/>
                </a:solidFill>
                <a:effectLst/>
                <a:latin typeface="Calibri" panose="020F0502020204030204" pitchFamily="34" charset="0"/>
                <a:ea typeface="DengXian" panose="02010600030101010101" pitchFamily="2" charset="-122"/>
                <a:cs typeface="Arial" panose="020B0604020202020204" pitchFamily="34" charset="0"/>
              </a:rPr>
              <a:t>: </a:t>
            </a:r>
            <a:r>
              <a:rPr lang="ar-SA" sz="1600" b="1" kern="100" dirty="0">
                <a:effectLst/>
                <a:latin typeface="Calibri" panose="020F0502020204030204" pitchFamily="34" charset="0"/>
                <a:ea typeface="DengXian" panose="02010600030101010101" pitchFamily="2" charset="-122"/>
                <a:cs typeface="Arial" panose="020B0604020202020204" pitchFamily="34" charset="0"/>
              </a:rPr>
              <a:t>كتاب الوافي في نظم القوافي في علم العروض.</a:t>
            </a:r>
            <a:endParaRPr lang="en-US" sz="1100" kern="100" dirty="0">
              <a:effectLst/>
              <a:latin typeface="Calibri" panose="020F0502020204030204" pitchFamily="34" charset="0"/>
              <a:ea typeface="DengXian" panose="02010600030101010101" pitchFamily="2" charset="-122"/>
              <a:cs typeface="Arial" panose="020B0604020202020204" pitchFamily="34" charset="0"/>
            </a:endParaRPr>
          </a:p>
          <a:p>
            <a:pPr algn="justLow" rtl="1" fontAlgn="base">
              <a:lnSpc>
                <a:spcPct val="120000"/>
              </a:lnSpc>
              <a:spcBef>
                <a:spcPts val="430"/>
              </a:spcBef>
              <a:spcAft>
                <a:spcPts val="1000"/>
              </a:spcAft>
              <a:buNone/>
            </a:pPr>
            <a:r>
              <a:rPr lang="ar-SA" sz="1600" b="1" kern="100" dirty="0">
                <a:effectLst/>
                <a:latin typeface="Calibri" panose="020F0502020204030204" pitchFamily="34" charset="0"/>
                <a:ea typeface="DengXian" panose="02010600030101010101" pitchFamily="2" charset="-122"/>
                <a:cs typeface="Arial" panose="020B0604020202020204" pitchFamily="34" charset="0"/>
              </a:rPr>
              <a:t>أما</a:t>
            </a:r>
            <a:r>
              <a:rPr lang="ar-SA" sz="1600" b="1" kern="100" dirty="0">
                <a:solidFill>
                  <a:srgbClr val="3D3D3D"/>
                </a:solidFill>
                <a:effectLst/>
                <a:latin typeface="Calibri" panose="020F0502020204030204" pitchFamily="34" charset="0"/>
                <a:ea typeface="DengXian" panose="02010600030101010101" pitchFamily="2" charset="-122"/>
                <a:cs typeface="Arial" panose="020B0604020202020204" pitchFamily="34" charset="0"/>
              </a:rPr>
              <a:t> </a:t>
            </a:r>
            <a:r>
              <a:rPr lang="ar-SA" sz="1600" b="1" kern="100" dirty="0">
                <a:solidFill>
                  <a:srgbClr val="0033CC"/>
                </a:solidFill>
                <a:effectLst/>
                <a:latin typeface="Calibri" panose="020F0502020204030204" pitchFamily="34" charset="0"/>
                <a:ea typeface="DengXian" panose="02010600030101010101" pitchFamily="2" charset="-122"/>
                <a:cs typeface="Arial" panose="020B0604020202020204" pitchFamily="34" charset="0"/>
              </a:rPr>
              <a:t>شعره</a:t>
            </a:r>
            <a:r>
              <a:rPr lang="ar-SA" sz="1600" b="1" kern="100" dirty="0">
                <a:solidFill>
                  <a:srgbClr val="3D3D3D"/>
                </a:solidFill>
                <a:effectLst/>
                <a:latin typeface="Calibri" panose="020F0502020204030204" pitchFamily="34" charset="0"/>
                <a:ea typeface="DengXian" panose="02010600030101010101" pitchFamily="2" charset="-122"/>
                <a:cs typeface="Arial" panose="020B0604020202020204" pitchFamily="34" charset="0"/>
              </a:rPr>
              <a:t>: </a:t>
            </a:r>
            <a:r>
              <a:rPr lang="ar-SA" sz="1600" b="1" kern="100" dirty="0">
                <a:effectLst/>
                <a:latin typeface="Calibri" panose="020F0502020204030204" pitchFamily="34" charset="0"/>
                <a:ea typeface="DengXian" panose="02010600030101010101" pitchFamily="2" charset="-122"/>
                <a:cs typeface="Arial" panose="020B0604020202020204" pitchFamily="34" charset="0"/>
              </a:rPr>
              <a:t>فاتسمت لغته بالسهولة والوضوح والفصاحة.</a:t>
            </a:r>
            <a:r>
              <a:rPr lang="ar-SA" sz="1600" b="1" kern="100" dirty="0">
                <a:solidFill>
                  <a:srgbClr val="3D3D3D"/>
                </a:solidFill>
                <a:effectLst/>
                <a:latin typeface="Calibri" panose="020F0502020204030204" pitchFamily="34" charset="0"/>
                <a:ea typeface="DengXian" panose="02010600030101010101" pitchFamily="2" charset="-122"/>
                <a:cs typeface="Arial" panose="020B0604020202020204" pitchFamily="34" charset="0"/>
              </a:rPr>
              <a:t> </a:t>
            </a:r>
            <a:r>
              <a:rPr lang="ar-SA" sz="1600" b="1" kern="100" dirty="0">
                <a:solidFill>
                  <a:srgbClr val="C00000"/>
                </a:solidFill>
                <a:effectLst/>
                <a:latin typeface="Calibri" panose="020F0502020204030204" pitchFamily="34" charset="0"/>
                <a:ea typeface="DengXian" panose="02010600030101010101" pitchFamily="2" charset="-122"/>
                <a:cs typeface="Arial" panose="020B0604020202020204" pitchFamily="34" charset="0"/>
              </a:rPr>
              <a:t>وبرع في أغراض متعددة </a:t>
            </a:r>
            <a:r>
              <a:rPr lang="ar-SA" sz="1600" b="1" kern="100" dirty="0">
                <a:effectLst/>
                <a:latin typeface="Calibri" panose="020F0502020204030204" pitchFamily="34" charset="0"/>
                <a:ea typeface="DengXian" panose="02010600030101010101" pitchFamily="2" charset="-122"/>
                <a:cs typeface="Arial" panose="020B0604020202020204" pitchFamily="34" charset="0"/>
              </a:rPr>
              <a:t>مثل المدح، الغزل، الوصف، والزهد. إلا أن شهرته الطاغية جاءت من قصائد الرثاء.</a:t>
            </a:r>
            <a:r>
              <a:rPr lang="ar-SA" sz="1000" b="1" kern="100" dirty="0">
                <a:effectLst/>
                <a:latin typeface="Calibri" panose="020F0502020204030204" pitchFamily="34" charset="0"/>
                <a:ea typeface="DengXian" panose="02010600030101010101" pitchFamily="2" charset="-122"/>
                <a:cs typeface="Arial" panose="020B0604020202020204" pitchFamily="34" charset="0"/>
              </a:rPr>
              <a:t> </a:t>
            </a:r>
            <a:r>
              <a:rPr lang="ar-SA" sz="1600" b="1" kern="100" dirty="0" err="1">
                <a:effectLst/>
                <a:latin typeface="Calibri" panose="020F0502020204030204" pitchFamily="34" charset="0"/>
                <a:ea typeface="DengXian" panose="02010600030101010101" pitchFamily="2" charset="-122"/>
                <a:cs typeface="Arial" panose="020B0604020202020204" pitchFamily="34" charset="0"/>
              </a:rPr>
              <a:t>اما</a:t>
            </a:r>
            <a:r>
              <a:rPr lang="ar-SA" sz="1600" b="1" kern="100" dirty="0">
                <a:effectLst/>
                <a:latin typeface="Calibri" panose="020F0502020204030204" pitchFamily="34" charset="0"/>
                <a:ea typeface="DengXian" panose="02010600030101010101" pitchFamily="2" charset="-122"/>
                <a:cs typeface="Arial" panose="020B0604020202020204" pitchFamily="34" charset="0"/>
              </a:rPr>
              <a:t> قصيدته في رثاء الأندلس </a:t>
            </a:r>
            <a:r>
              <a:rPr lang="ar-SA" sz="1600" b="1" kern="100" dirty="0">
                <a:solidFill>
                  <a:srgbClr val="3D3D3D"/>
                </a:solidFill>
                <a:effectLst/>
                <a:latin typeface="Calibri" panose="020F0502020204030204" pitchFamily="34" charset="0"/>
                <a:ea typeface="DengXian" panose="02010600030101010101" pitchFamily="2" charset="-122"/>
                <a:cs typeface="Arial" panose="020B0604020202020204" pitchFamily="34" charset="0"/>
              </a:rPr>
              <a:t>(</a:t>
            </a:r>
            <a:r>
              <a:rPr lang="ar-SA" sz="1600" b="1" kern="100" dirty="0">
                <a:solidFill>
                  <a:srgbClr val="C00000"/>
                </a:solidFill>
                <a:effectLst/>
                <a:latin typeface="Calibri" panose="020F0502020204030204" pitchFamily="34" charset="0"/>
                <a:ea typeface="DengXian" panose="02010600030101010101" pitchFamily="2" charset="-122"/>
                <a:cs typeface="Arial" panose="020B0604020202020204" pitchFamily="34" charset="0"/>
              </a:rPr>
              <a:t>نونية </a:t>
            </a:r>
            <a:r>
              <a:rPr lang="ar-SA" sz="1600" b="1" kern="100" dirty="0" err="1">
                <a:solidFill>
                  <a:srgbClr val="C00000"/>
                </a:solidFill>
                <a:effectLst/>
                <a:latin typeface="Calibri" panose="020F0502020204030204" pitchFamily="34" charset="0"/>
                <a:ea typeface="DengXian" panose="02010600030101010101" pitchFamily="2" charset="-122"/>
                <a:cs typeface="Arial" panose="020B0604020202020204" pitchFamily="34" charset="0"/>
              </a:rPr>
              <a:t>الرندي</a:t>
            </a:r>
            <a:r>
              <a:rPr lang="ar-SA" sz="1600" b="1" kern="100" dirty="0">
                <a:effectLst/>
                <a:latin typeface="Calibri" panose="020F0502020204030204" pitchFamily="34" charset="0"/>
                <a:ea typeface="DengXian" panose="02010600030101010101" pitchFamily="2" charset="-122"/>
                <a:cs typeface="Arial" panose="020B0604020202020204" pitchFamily="34" charset="0"/>
              </a:rPr>
              <a:t>):</a:t>
            </a:r>
            <a:endParaRPr lang="en-US" sz="1100"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6" name="Picture 5">
            <a:extLst>
              <a:ext uri="{FF2B5EF4-FFF2-40B4-BE49-F238E27FC236}">
                <a16:creationId xmlns:a16="http://schemas.microsoft.com/office/drawing/2014/main" id="{64DDFA03-6CC6-E422-19A3-1FA4068DB375}"/>
              </a:ext>
            </a:extLst>
          </p:cNvPr>
          <p:cNvPicPr>
            <a:picLocks noChangeAspect="1"/>
          </p:cNvPicPr>
          <p:nvPr/>
        </p:nvPicPr>
        <p:blipFill>
          <a:blip r:embed="rId2">
            <a:extLst>
              <a:ext uri="{28A0092B-C50C-407E-A947-70E740481C1C}">
                <a14:useLocalDpi xmlns:a14="http://schemas.microsoft.com/office/drawing/2010/main" val="0"/>
              </a:ext>
            </a:extLst>
          </a:blip>
          <a:srcRect l="2000" t="5081" r="49067" b="3660"/>
          <a:stretch>
            <a:fillRect/>
          </a:stretch>
        </p:blipFill>
        <p:spPr>
          <a:xfrm>
            <a:off x="182880" y="83939"/>
            <a:ext cx="1666240" cy="1747963"/>
          </a:xfrm>
          <a:prstGeom prst="rect">
            <a:avLst/>
          </a:prstGeom>
        </p:spPr>
      </p:pic>
    </p:spTree>
    <p:extLst>
      <p:ext uri="{BB962C8B-B14F-4D97-AF65-F5344CB8AC3E}">
        <p14:creationId xmlns:p14="http://schemas.microsoft.com/office/powerpoint/2010/main" val="3037037382"/>
      </p:ext>
    </p:extLst>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BE328-14B7-75ED-8783-AA2125C4A1E1}"/>
              </a:ext>
            </a:extLst>
          </p:cNvPr>
          <p:cNvSpPr>
            <a:spLocks noGrp="1"/>
          </p:cNvSpPr>
          <p:nvPr>
            <p:ph type="title"/>
          </p:nvPr>
        </p:nvSpPr>
        <p:spPr/>
        <p:txBody>
          <a:bodyPr>
            <a:normAutofit/>
          </a:bodyPr>
          <a:lstStyle/>
          <a:p>
            <a:pPr algn="ctr" rtl="1"/>
            <a:r>
              <a:rPr lang="ar-SA" sz="4400" b="1" dirty="0">
                <a:effectLst/>
                <a:ea typeface="DengXian" panose="02010600030101010101" pitchFamily="2" charset="-122"/>
                <a:cs typeface="Times New Roman" panose="02020603050405020304" pitchFamily="18" charset="0"/>
              </a:rPr>
              <a:t>لسان الدين بن الخطيب</a:t>
            </a:r>
            <a:endParaRPr lang="en-US" sz="4400" dirty="0"/>
          </a:p>
        </p:txBody>
      </p:sp>
      <p:sp>
        <p:nvSpPr>
          <p:cNvPr id="3" name="Content Placeholder 2">
            <a:extLst>
              <a:ext uri="{FF2B5EF4-FFF2-40B4-BE49-F238E27FC236}">
                <a16:creationId xmlns:a16="http://schemas.microsoft.com/office/drawing/2014/main" id="{11D51989-4D47-CCF2-D6F0-396DF52A3148}"/>
              </a:ext>
            </a:extLst>
          </p:cNvPr>
          <p:cNvSpPr>
            <a:spLocks noGrp="1"/>
          </p:cNvSpPr>
          <p:nvPr>
            <p:ph idx="1"/>
          </p:nvPr>
        </p:nvSpPr>
        <p:spPr>
          <a:xfrm>
            <a:off x="766068" y="2407651"/>
            <a:ext cx="7804876" cy="3630795"/>
          </a:xfrm>
        </p:spPr>
        <p:txBody>
          <a:bodyPr>
            <a:noAutofit/>
          </a:bodyPr>
          <a:lstStyle/>
          <a:p>
            <a:pPr marL="0" indent="0" algn="justLow" rtl="1">
              <a:lnSpc>
                <a:spcPct val="150000"/>
              </a:lnSpc>
              <a:spcAft>
                <a:spcPts val="1000"/>
              </a:spcAft>
              <a:buNone/>
            </a:pP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شاعر </a:t>
            </a:r>
            <a:r>
              <a:rPr lang="ar-SA" sz="20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من شعراء القرن الثامن الهجري</a:t>
            </a: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ولد</a:t>
            </a: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سنة 713 هـ،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وتوفي</a:t>
            </a: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سنة 776 هـ. كان عالماً في السياسة، وكان عارفاً بالنثر حتى أصبح رئيس الكتاب.</a:t>
            </a:r>
            <a:endParaRPr lang="en-US" sz="2000" b="1" kern="100" dirty="0">
              <a:solidFill>
                <a:schemeClr val="tx1"/>
              </a:solidFill>
              <a:effectLst/>
              <a:latin typeface="Calibri" panose="020F0502020204030204" pitchFamily="34" charset="0"/>
              <a:ea typeface="DengXian" panose="02010600030101010101" pitchFamily="2" charset="-122"/>
              <a:cs typeface="Arial" panose="020B0604020202020204" pitchFamily="34" charset="0"/>
            </a:endParaRPr>
          </a:p>
          <a:p>
            <a:pPr marL="0" indent="0" algn="justLow" rtl="1">
              <a:lnSpc>
                <a:spcPct val="150000"/>
              </a:lnSpc>
              <a:spcAft>
                <a:spcPts val="1000"/>
              </a:spcAft>
              <a:buNone/>
            </a:pPr>
            <a:r>
              <a:rPr lang="ar-SA" sz="2000"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اسمه</a:t>
            </a: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فهو محمد بن عبد الله السلماني.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ولد</a:t>
            </a: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في مدينة </a:t>
            </a:r>
            <a:r>
              <a:rPr lang="ar-SA" sz="2000" b="1" kern="100" dirty="0" err="1">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لوشة</a:t>
            </a: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ورغم مشاغله السياسية والاجتماعية؛ كان كثير الإنتاج الأدبي. له مؤلفات مهمة، ومن أشهرها (الإحاطة في أخبار غرناطة)، وكذلك كتاب (جيش التوشيح) في تراجم لشعراء ما قبل عصره. وله أيضاً كتاب (الكتيبة الكاملة في من لقيناه في الأندلس من شعراء المئة الثامنة). </a:t>
            </a:r>
            <a:endParaRPr lang="en-US" sz="2000" b="1" kern="100" dirty="0">
              <a:solidFill>
                <a:schemeClr val="tx1"/>
              </a:solidFill>
              <a:effectLst/>
              <a:latin typeface="Calibri" panose="020F0502020204030204" pitchFamily="34" charset="0"/>
              <a:ea typeface="DengXian" panose="02010600030101010101" pitchFamily="2" charset="-122"/>
              <a:cs typeface="Arial" panose="020B0604020202020204" pitchFamily="34" charset="0"/>
            </a:endParaRPr>
          </a:p>
          <a:p>
            <a:pPr marL="0" indent="0" algn="justLow" rtl="1">
              <a:lnSpc>
                <a:spcPct val="150000"/>
              </a:lnSpc>
              <a:spcAft>
                <a:spcPts val="1000"/>
              </a:spcAft>
              <a:buNone/>
            </a:pP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هذا الشاعر يمثل حركة الأدب في القرن الثامن الهجري. والقارئ لديوانه يجد أن العلمية لهذا الشعر هو الشعر الوجداني، فضلاً عن الغزل، والطبيعة وغيرها. كما أن الشاعر كان يستخدم وسيلة </a:t>
            </a:r>
            <a:r>
              <a:rPr lang="ar-SA" sz="2000" b="1" kern="100" dirty="0" err="1">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للإتصال</a:t>
            </a:r>
            <a:r>
              <a:rPr lang="ar-SA" sz="2000" b="1"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 بالعالم الخارجي ولاسيما شعر المديح.</a:t>
            </a:r>
            <a:endParaRPr lang="en-US" sz="2000" b="1" kern="100" dirty="0">
              <a:solidFill>
                <a:schemeClr val="tx1"/>
              </a:solidFill>
              <a:effectLst/>
              <a:latin typeface="Calibri" panose="020F0502020204030204" pitchFamily="34" charset="0"/>
              <a:ea typeface="DengXian" panose="02010600030101010101" pitchFamily="2" charset="-122"/>
              <a:cs typeface="Arial" panose="020B0604020202020204" pitchFamily="34" charset="0"/>
            </a:endParaRPr>
          </a:p>
        </p:txBody>
      </p:sp>
      <p:pic>
        <p:nvPicPr>
          <p:cNvPr id="5" name="Picture 4">
            <a:extLst>
              <a:ext uri="{FF2B5EF4-FFF2-40B4-BE49-F238E27FC236}">
                <a16:creationId xmlns:a16="http://schemas.microsoft.com/office/drawing/2014/main" id="{02BBB9F1-9095-37F4-ED80-B263B344FB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279400"/>
            <a:ext cx="1574800" cy="1574800"/>
          </a:xfrm>
          <a:prstGeom prst="rect">
            <a:avLst/>
          </a:prstGeom>
        </p:spPr>
      </p:pic>
    </p:spTree>
    <p:extLst>
      <p:ext uri="{BB962C8B-B14F-4D97-AF65-F5344CB8AC3E}">
        <p14:creationId xmlns:p14="http://schemas.microsoft.com/office/powerpoint/2010/main" val="2479582127"/>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DE453C-151C-3F36-2FD3-452B71B52865}"/>
              </a:ext>
            </a:extLst>
          </p:cNvPr>
          <p:cNvSpPr txBox="1"/>
          <p:nvPr/>
        </p:nvSpPr>
        <p:spPr>
          <a:xfrm>
            <a:off x="675640" y="1057265"/>
            <a:ext cx="7792720" cy="878895"/>
          </a:xfrm>
          <a:prstGeom prst="rect">
            <a:avLst/>
          </a:prstGeom>
          <a:noFill/>
        </p:spPr>
        <p:txBody>
          <a:bodyPr wrap="square">
            <a:spAutoFit/>
          </a:bodyPr>
          <a:lstStyle/>
          <a:p>
            <a:pPr algn="justLow" rtl="1">
              <a:lnSpc>
                <a:spcPct val="150000"/>
              </a:lnSpc>
              <a:spcAft>
                <a:spcPts val="1000"/>
              </a:spcAft>
              <a:buNone/>
            </a:pPr>
            <a:r>
              <a:rPr lang="ar-SA"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ويتسم شعره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أيضاً بأنه كان طويل النفس، مقتدر على إطالة القصائد، فضلاً عن </a:t>
            </a:r>
            <a:r>
              <a:rPr lang="ar-SA" b="1" kern="1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rPr>
              <a:t>تمكّنه اللغوي</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والصورة والخيال في نصوصه الشعرية.</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p:txBody>
      </p:sp>
      <p:graphicFrame>
        <p:nvGraphicFramePr>
          <p:cNvPr id="4" name="Table 3">
            <a:extLst>
              <a:ext uri="{FF2B5EF4-FFF2-40B4-BE49-F238E27FC236}">
                <a16:creationId xmlns:a16="http://schemas.microsoft.com/office/drawing/2014/main" id="{65DB0357-CDDD-6876-BF5C-8781D9019287}"/>
              </a:ext>
            </a:extLst>
          </p:cNvPr>
          <p:cNvGraphicFramePr>
            <a:graphicFrameLocks noGrp="1"/>
          </p:cNvGraphicFramePr>
          <p:nvPr>
            <p:extLst>
              <p:ext uri="{D42A27DB-BD31-4B8C-83A1-F6EECF244321}">
                <p14:modId xmlns:p14="http://schemas.microsoft.com/office/powerpoint/2010/main" val="4274513305"/>
              </p:ext>
            </p:extLst>
          </p:nvPr>
        </p:nvGraphicFramePr>
        <p:xfrm>
          <a:off x="782320" y="2901505"/>
          <a:ext cx="7579360" cy="2976628"/>
        </p:xfrm>
        <a:graphic>
          <a:graphicData uri="http://schemas.openxmlformats.org/drawingml/2006/table">
            <a:tbl>
              <a:tblPr rtl="1" firstRow="1" firstCol="1" bandRow="1"/>
              <a:tblGrid>
                <a:gridCol w="3047823">
                  <a:extLst>
                    <a:ext uri="{9D8B030D-6E8A-4147-A177-3AD203B41FA5}">
                      <a16:colId xmlns:a16="http://schemas.microsoft.com/office/drawing/2014/main" val="394237944"/>
                    </a:ext>
                  </a:extLst>
                </a:gridCol>
                <a:gridCol w="1295508">
                  <a:extLst>
                    <a:ext uri="{9D8B030D-6E8A-4147-A177-3AD203B41FA5}">
                      <a16:colId xmlns:a16="http://schemas.microsoft.com/office/drawing/2014/main" val="4217145423"/>
                    </a:ext>
                  </a:extLst>
                </a:gridCol>
                <a:gridCol w="3236029">
                  <a:extLst>
                    <a:ext uri="{9D8B030D-6E8A-4147-A177-3AD203B41FA5}">
                      <a16:colId xmlns:a16="http://schemas.microsoft.com/office/drawing/2014/main" val="3066525196"/>
                    </a:ext>
                  </a:extLst>
                </a:gridCol>
              </a:tblGrid>
              <a:tr h="414020">
                <a:tc>
                  <a:txBody>
                    <a:bodyPr/>
                    <a:lstStyle/>
                    <a:p>
                      <a:pPr algn="justLow" rtl="1">
                        <a:lnSpc>
                          <a:spcPct val="15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خَلِيفَةُ اللَّهِ سَاعَدَ القَدَرُ </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عُلاكَ ما لاحَ في الدُّجى قَمَرُ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3771746514"/>
                  </a:ext>
                </a:extLst>
              </a:tr>
              <a:tr h="414020">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ودافَعَتْ عَنْكَ كَفُّ قُدْرَتِهِ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ما ليْسَ يَسْتَطِيعُ دَفْعهُ البَشَرُ</a:t>
                      </a:r>
                      <a:br>
                        <a:rPr lang="ar-SA" sz="2000"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1978984142"/>
                  </a:ext>
                </a:extLst>
              </a:tr>
              <a:tr h="414020">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ليْسَ لَنا ملجأً نؤمّلُهُ</a:t>
                      </a:r>
                      <a:br>
                        <a:rPr lang="ar-SA" sz="2000"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سواكَ أنتَ الثّمال والوَزَرُ</a:t>
                      </a:r>
                      <a:br>
                        <a:rPr lang="ar-SA" sz="2000"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182198492"/>
                  </a:ext>
                </a:extLst>
              </a:tr>
              <a:tr h="414020">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وجْهكَ فِي النَّائِباتِ بَدْرُ دُجىً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5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لَنا وفي المحْلِ كَفَّكَ المَطَرُ</a:t>
                      </a:r>
                      <a:b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3406093921"/>
                  </a:ext>
                </a:extLst>
              </a:tr>
            </a:tbl>
          </a:graphicData>
        </a:graphic>
      </p:graphicFrame>
      <p:sp>
        <p:nvSpPr>
          <p:cNvPr id="5" name="TextBox 4">
            <a:extLst>
              <a:ext uri="{FF2B5EF4-FFF2-40B4-BE49-F238E27FC236}">
                <a16:creationId xmlns:a16="http://schemas.microsoft.com/office/drawing/2014/main" id="{32BBC1B0-9048-A880-08A0-8A78113CD55D}"/>
              </a:ext>
            </a:extLst>
          </p:cNvPr>
          <p:cNvSpPr txBox="1"/>
          <p:nvPr/>
        </p:nvSpPr>
        <p:spPr>
          <a:xfrm>
            <a:off x="3799840" y="2243014"/>
            <a:ext cx="4572000" cy="463397"/>
          </a:xfrm>
          <a:prstGeom prst="rect">
            <a:avLst/>
          </a:prstGeom>
          <a:noFill/>
        </p:spPr>
        <p:txBody>
          <a:bodyPr wrap="square">
            <a:spAutoFit/>
          </a:bodyPr>
          <a:lstStyle/>
          <a:p>
            <a:pPr algn="justLow" rtl="1">
              <a:lnSpc>
                <a:spcPct val="150000"/>
              </a:lnSpc>
              <a:spcAft>
                <a:spcPts val="1000"/>
              </a:spcAft>
              <a:buNone/>
            </a:pPr>
            <a:r>
              <a:rPr lang="ar-SA" b="1" kern="100" dirty="0">
                <a:effectLst/>
                <a:latin typeface="Calibri" panose="020F0502020204030204" pitchFamily="34" charset="0"/>
                <a:ea typeface="DengXian" panose="02010600030101010101" pitchFamily="2" charset="-122"/>
                <a:cs typeface="Times New Roman" panose="02020603050405020304" pitchFamily="18" charset="0"/>
              </a:rPr>
              <a:t>ومن </a:t>
            </a:r>
            <a:r>
              <a:rPr lang="ar-SA"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النماذج التي مدح فيها سلطان المغرب العربي</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يقول: </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2992115397"/>
      </p:ext>
    </p:extLst>
  </p:cSld>
  <p:clrMapOvr>
    <a:masterClrMapping/>
  </p:clrMapOvr>
  <p:transition spd="slow">
    <p:wheel spokes="1"/>
  </p:transition>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TM03457464[[fn=Dividend]]</Template>
  <TotalTime>95</TotalTime>
  <Words>794</Words>
  <Application>Microsoft Office PowerPoint</Application>
  <PresentationFormat>On-screen Show (4:3)</PresentationFormat>
  <Paragraphs>71</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DengXian</vt:lpstr>
      <vt:lpstr>Calibri</vt:lpstr>
      <vt:lpstr>Garamond</vt:lpstr>
      <vt:lpstr>Gill Sans MT</vt:lpstr>
      <vt:lpstr>Symbol</vt:lpstr>
      <vt:lpstr>Times New Roman</vt:lpstr>
      <vt:lpstr>Wingdings 2</vt:lpstr>
      <vt:lpstr>Dividend</vt:lpstr>
      <vt:lpstr>PowerPoint Presentation</vt:lpstr>
      <vt:lpstr>المعتمد بن عباد</vt:lpstr>
      <vt:lpstr>PowerPoint Presentation</vt:lpstr>
      <vt:lpstr>أبو البقاء الرندي</vt:lpstr>
      <vt:lpstr>لسان الدين بن الخطيب</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intisar almansour</dc:creator>
  <cp:lastModifiedBy>intisar almansour</cp:lastModifiedBy>
  <cp:revision>3</cp:revision>
  <dcterms:created xsi:type="dcterms:W3CDTF">2026-05-09T04:33:24Z</dcterms:created>
  <dcterms:modified xsi:type="dcterms:W3CDTF">2026-05-09T15:39:46Z</dcterms:modified>
</cp:coreProperties>
</file>