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وظيفة الدين في حياة الفرد</a:t>
            </a:r>
          </a:p>
          <a:p>
            <a:r>
              <a:t>(الناحية العقلية)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مادة: مدخل أديان</a:t>
            </a:r>
          </a:p>
          <a:p>
            <a:r>
              <a:t>إعداد: م. د. نور صفاء عبد الواحد</a:t>
            </a:r>
          </a:p>
          <a:p>
            <a:r>
              <a:t>كلية العلوم الإسلامية – جامعة بغداد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تمهيد: نزعة التدين والفطرة الإنسانية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نزعة التدين فطرة راسخة في الإنسان.</a:t>
            </a:r>
          </a:p>
          <a:p>
            <a:r>
              <a:t>الإنسان متعطش إلى الدين الصحيح الذي يروي ظمأه.</a:t>
            </a:r>
          </a:p>
          <a:p>
            <a:r>
              <a:t>الحنفاء في الجزيرة العربية مثال للتطلع الفطري نحو الحقيقة.</a:t>
            </a:r>
          </a:p>
          <a:p>
            <a:r>
              <a:t>جاء الإسلام ملبياً للحاجات العقلية والنفسية والروحية والجسمية.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أولاً: رعاية العقل وتنميته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الإسلام رعى العقل وأعلى مكانته.</a:t>
            </a:r>
          </a:p>
          <a:p>
            <a:r>
              <a:t>العقل يتطلع لمعرفة:</a:t>
            </a:r>
          </a:p>
          <a:p>
            <a:r>
              <a:t>- ما حوله من موجودات.</a:t>
            </a:r>
          </a:p>
          <a:p>
            <a:r>
              <a:t>- ما وراء الغيب.</a:t>
            </a:r>
          </a:p>
          <a:p>
            <a:r>
              <a:t>- ما قبل الوجود وما بعد الحياة.</a:t>
            </a:r>
          </a:p>
          <a:p>
            <a:r>
              <a:t>الدين يجيب عن هذه التساؤلات إجابة صحيحة متكاملة.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الدين غذاء العقل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الدين يشبع نهمة العقل الفطرية للمعرفة.</a:t>
            </a:r>
          </a:p>
          <a:p>
            <a:r>
              <a:t>لا يمنع البحث العلمي في الكون المحسوس.</a:t>
            </a:r>
          </a:p>
          <a:p>
            <a:r>
              <a:t>يرشد العقل ويضع له المنارات للهداية.</a:t>
            </a:r>
          </a:p>
          <a:p>
            <a:r>
              <a:t>حرمان العقل من الدين يؤدي إلى كبت نشاطه وتعطيل طاقته.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تكريم العقل في الإسلام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التفسير الديني للكون والحياة تكريم للعقل.</a:t>
            </a:r>
          </a:p>
          <a:p>
            <a:r>
              <a:t>تحرير العقل من الخرافات والأساطير.</a:t>
            </a:r>
          </a:p>
          <a:p>
            <a:r>
              <a:t>رفض نسبة الكون للطبيعة الصماء.</a:t>
            </a:r>
          </a:p>
          <a:p>
            <a:r>
              <a:t>حصر العبودية بالقوة الخالقة المبدعة.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الدعوة إلى العلم والتفكير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الدين يدعو إلى النظر والتأمل.</a:t>
            </a:r>
          </a:p>
          <a:p>
            <a:r>
              <a:t>وجوب البحث والتفكر في الآفاق والأنفس.</a:t>
            </a:r>
          </a:p>
          <a:p>
            <a:r>
              <a:t>نتيجة النظر الصحيح هي العلم.</a:t>
            </a:r>
          </a:p>
          <a:p>
            <a:r>
              <a:t>قال تعالى:</a:t>
            </a:r>
          </a:p>
          <a:p>
            <a:r>
              <a:t>(سنريهم آياتنا في الآفاق وفي أنفسهم حتى يتبين لهم أنه الحق)</a:t>
            </a:r>
          </a:p>
          <a:p>
            <a:r>
              <a:t>فصلت: 53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خلاصة الناحية العقلية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الدين ينمي العقل ولا يلغي دوره.</a:t>
            </a:r>
          </a:p>
          <a:p>
            <a:r>
              <a:t>يقدم له التفسير الصحيح للغيب والكون.</a:t>
            </a:r>
          </a:p>
          <a:p>
            <a:r>
              <a:t>يحرره من الوهم والخرافة.</a:t>
            </a:r>
          </a:p>
          <a:p>
            <a:r>
              <a:t>يجعله أداة هداية وبناء حضاري.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