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وظيفة الدين في حياة الفرد</a:t>
            </a:r>
          </a:p>
          <a:p>
            <a:r>
              <a:t>من الناحية النفسية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إعداد: م. د. نور صفاء عبد الواحد</a:t>
            </a:r>
          </a:p>
          <a:p>
            <a:r>
              <a:t>كلية العلوم الإسلامية – جامعة بغداد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تمهيد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اهتم الإسلام بالنفس الإنسانية بالرعاية والتربية والتوجيه،</a:t>
            </a:r>
          </a:p>
          <a:p>
            <a:r>
              <a:t>وجعل إصلاحها أساس بناء الفرد والمجتمع.</a:t>
            </a:r>
          </a:p>
          <a:p>
            <a:r>
              <a:t>وتظهر عنايته في تحقيق التوازن والسمو الروحي والنفسي.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أولاً: الكمال النفسي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التدين عنصر ضروري لتكميل قوة الوجدان.</a:t>
            </a:r>
          </a:p>
          <a:p>
            <a:r>
              <a:t>• يسمو بالعواطف النبيلة كالحب والتواضع والحياء والأمل.</a:t>
            </a:r>
          </a:p>
          <a:p>
            <a:r>
              <a:t>• يقدم الصورة المثالية لهذه القيم في علاقتها بالله تعالى.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الأخلاق وأثرها في تزكية النفس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دعوة الإسلام إلى الأخلاق الفاضلة والآداب الحميدة.</a:t>
            </a:r>
          </a:p>
          <a:p>
            <a:r>
              <a:t>• تطهير النفس من الرذائل والانفعالات السيئة.</a:t>
            </a:r>
          </a:p>
          <a:p>
            <a:r>
              <a:t>• تهذيب السلوك وضبط العواطف المنحرفة.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ثانياً: تلبية الدوافع النفسية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الدين يعبر عن حاجات النفس في مختلف ملكاتها.</a:t>
            </a:r>
          </a:p>
          <a:p>
            <a:r>
              <a:t>• يحقق التوازن بين الغريزة والعقل.</a:t>
            </a:r>
          </a:p>
          <a:p>
            <a:r>
              <a:t>• يرفض الرهبنة كما يرفض الانفلات، ويقوم على الاعتدال.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تحقيق التوازن بين الفرد والمجتمع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تهذيب الاستجابة للشهوات دون تحريم الطيبات.</a:t>
            </a:r>
          </a:p>
          <a:p>
            <a:r>
              <a:t>• تحقيق منفعة شخصية (الطمأنينة وراحة البال).</a:t>
            </a:r>
          </a:p>
          <a:p>
            <a:r>
              <a:t>• توجيه طاقة الفرد لخدمة المجتمع والتقدم.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الدين علاج للأمراض النفسية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يعالج القلق والحزن والخوف واليأس.</a:t>
            </a:r>
          </a:p>
          <a:p>
            <a:r>
              <a:t>• يمنح الطمأنينة والثقة بالله.</a:t>
            </a:r>
          </a:p>
          <a:p>
            <a:r>
              <a:t>• يعزز الصبر والشكر وقوة الإرادة والاستقرار النفسي.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