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وظيفة الدين من الناحية الروحية على الفرد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إعداد: م. د. نور صفاء عبد الواحد</a:t>
            </a:r>
          </a:p>
          <a:p>
            <a:r>
              <a:t>كلية العلوم الإسلامية – جامعة بغداد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تمهيد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تظهر عناية الإسلام بالجانب الروحي للإنسان من خلال</a:t>
            </a:r>
          </a:p>
          <a:p>
            <a:r>
              <a:t>تقوية الصلة بالله تعالى، وتنمية الإيمان،</a:t>
            </a:r>
          </a:p>
          <a:p>
            <a:r>
              <a:t>وبناء التوازن بين متطلبات الجسد وحاجات الروح.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أولاً: الدين غذاء روحي للإنسان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الإنسان مكوَّن من جسم وروح.</a:t>
            </a:r>
          </a:p>
          <a:p>
            <a:r>
              <a:t>• الجسم يتغذى بالطعام، والروح تتغذى بالإيمان.</a:t>
            </a:r>
          </a:p>
          <a:p>
            <a:r>
              <a:t>• العبادات والأذكار تقوّي الصلة بالله وتمنح الطمأنينة.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مظاهر الغذاء الروحي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اللجوء إلى الله في السراء والضراء.</a:t>
            </a:r>
          </a:p>
          <a:p>
            <a:r>
              <a:t>• مناجاة الله وطلب العون والهداية.</a:t>
            </a:r>
          </a:p>
          <a:p>
            <a:r>
              <a:t>• الشعور بالأمن والسكينة من خلال العبادة.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ثانياً: الدين قوة دافعة للتقدم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يحرر الإنسان من الخوف والذل والتردد.</a:t>
            </a:r>
          </a:p>
          <a:p>
            <a:r>
              <a:t>• يعزز الكرامة والعزة والشجاعة.</a:t>
            </a:r>
          </a:p>
          <a:p>
            <a:r>
              <a:t>• يزرع المعاني الروحية التي تدفع نحو الكمال.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الدين سلاح في مواجهة الحياة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يعين الإنسان على مواجهة مصاعب الحياة.</a:t>
            </a:r>
          </a:p>
          <a:p>
            <a:r>
              <a:t>• يحدد موقفه من قوى الشر والبغي.</a:t>
            </a:r>
          </a:p>
          <a:p>
            <a:r>
              <a:t>• يرسخ العلاقة المباشرة بالله دون وساطة أو كهنوت.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ثالثاً: الدين تهذيب للروح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يوجه النفس إلى الخشوع لجلال الله.</a:t>
            </a:r>
          </a:p>
          <a:p>
            <a:r>
              <a:t>• يرغب في الثواب ويرهب من العقاب.</a:t>
            </a:r>
          </a:p>
          <a:p>
            <a:r>
              <a:t>• يبعد الإنسان عن الفساد ويقوده إلى الاستقامة.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