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المحكم </a:t>
            </a:r>
            <a:r>
              <a:rPr lang="ar-IQ" dirty="0" err="1" smtClean="0"/>
              <a:t>والمتشابة</a:t>
            </a:r>
            <a:r>
              <a:rPr lang="ar-IQ" dirty="0" smtClean="0"/>
              <a:t> 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ar-IQ" sz="4400" dirty="0" smtClean="0"/>
              <a:t>المحكم في اللغة يراد </a:t>
            </a:r>
            <a:r>
              <a:rPr lang="ar-IQ" sz="4400" dirty="0" err="1" smtClean="0"/>
              <a:t>بة</a:t>
            </a:r>
            <a:r>
              <a:rPr lang="ar-IQ" sz="4400" dirty="0" smtClean="0"/>
              <a:t> المنع </a:t>
            </a:r>
          </a:p>
          <a:p>
            <a:r>
              <a:rPr lang="ar-IQ" sz="4400" dirty="0" smtClean="0"/>
              <a:t>في الاصطلاح هو الذي يدل على معناه بوضوح لا خفاء </a:t>
            </a:r>
            <a:r>
              <a:rPr lang="ar-IQ" sz="4400" dirty="0" err="1" smtClean="0"/>
              <a:t>فية</a:t>
            </a:r>
            <a:r>
              <a:rPr lang="ar-IQ" sz="4400" dirty="0" smtClean="0"/>
              <a:t>  </a:t>
            </a:r>
            <a:endParaRPr lang="ar-IQ" sz="4400" dirty="0"/>
          </a:p>
        </p:txBody>
      </p:sp>
    </p:spTree>
    <p:extLst>
      <p:ext uri="{BB962C8B-B14F-4D97-AF65-F5344CB8AC3E}">
        <p14:creationId xmlns:p14="http://schemas.microsoft.com/office/powerpoint/2010/main" val="252312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مفهوم </a:t>
            </a:r>
            <a:r>
              <a:rPr lang="ar-IQ" dirty="0" err="1" smtClean="0"/>
              <a:t>التشابة</a:t>
            </a:r>
            <a:r>
              <a:rPr lang="ar-IQ" dirty="0" smtClean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800" dirty="0" err="1" smtClean="0"/>
              <a:t>التشابة</a:t>
            </a:r>
            <a:r>
              <a:rPr lang="ar-IQ" sz="4800" dirty="0" smtClean="0"/>
              <a:t> في اللغة هي المشاركة او المماثلة </a:t>
            </a:r>
          </a:p>
          <a:p>
            <a:r>
              <a:rPr lang="ar-IQ" sz="4800" dirty="0" smtClean="0"/>
              <a:t>اما في الاصطلاح : هو اللفظ الذي حظيت دلالته على معناه</a:t>
            </a:r>
            <a:endParaRPr lang="ar-IQ" sz="4800" dirty="0"/>
          </a:p>
        </p:txBody>
      </p:sp>
    </p:spTree>
    <p:extLst>
      <p:ext uri="{BB962C8B-B14F-4D97-AF65-F5344CB8AC3E}">
        <p14:creationId xmlns:p14="http://schemas.microsoft.com/office/powerpoint/2010/main" val="2197841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انواع </a:t>
            </a:r>
            <a:r>
              <a:rPr lang="ar-IQ" dirty="0" err="1" smtClean="0"/>
              <a:t>التشابة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400" dirty="0" smtClean="0"/>
              <a:t>اولا : ما </a:t>
            </a:r>
            <a:r>
              <a:rPr lang="ar-IQ" sz="4400" dirty="0" err="1" smtClean="0"/>
              <a:t>لايستطيع</a:t>
            </a:r>
            <a:r>
              <a:rPr lang="ar-IQ" sz="4400" dirty="0" smtClean="0"/>
              <a:t> البشر جميعا ان يصلوا الية كالعلم بذات الله تعالى </a:t>
            </a:r>
          </a:p>
          <a:p>
            <a:r>
              <a:rPr lang="ar-IQ" sz="4400" dirty="0" smtClean="0"/>
              <a:t>ثانيا : ما </a:t>
            </a:r>
            <a:r>
              <a:rPr lang="ar-IQ" sz="4400" dirty="0" err="1" smtClean="0"/>
              <a:t>يعلمة</a:t>
            </a:r>
            <a:r>
              <a:rPr lang="ar-IQ" sz="4400" dirty="0" smtClean="0"/>
              <a:t> خواص العلماء</a:t>
            </a:r>
          </a:p>
          <a:p>
            <a:r>
              <a:rPr lang="ar-IQ" sz="4400" dirty="0" smtClean="0"/>
              <a:t>ثالثا : ما يستطيع كل انسان معرفته عن طريق البحث والدرس</a:t>
            </a:r>
            <a:endParaRPr lang="ar-IQ" sz="4400" dirty="0"/>
          </a:p>
        </p:txBody>
      </p:sp>
    </p:spTree>
    <p:extLst>
      <p:ext uri="{BB962C8B-B14F-4D97-AF65-F5344CB8AC3E}">
        <p14:creationId xmlns:p14="http://schemas.microsoft.com/office/powerpoint/2010/main" val="3576230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الحكمة من </a:t>
            </a:r>
            <a:r>
              <a:rPr lang="ar-IQ" dirty="0" err="1" smtClean="0"/>
              <a:t>التشابة</a:t>
            </a:r>
            <a:r>
              <a:rPr lang="ar-IQ" dirty="0" smtClean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400" dirty="0" smtClean="0"/>
              <a:t>اولا : رحمة الله تعالى بهذا الانسان الضعيف </a:t>
            </a:r>
          </a:p>
          <a:p>
            <a:r>
              <a:rPr lang="ar-IQ" sz="4400" dirty="0" smtClean="0"/>
              <a:t>ثانيا : الابتلاء والاختبار من الله لهذا الانسان ليؤمن بالغيب</a:t>
            </a:r>
          </a:p>
          <a:p>
            <a:r>
              <a:rPr lang="ar-IQ" sz="4400" dirty="0" smtClean="0"/>
              <a:t>ثالثا : افادة الدليل على عجز الانسان</a:t>
            </a:r>
          </a:p>
          <a:p>
            <a:pPr marL="0" indent="0">
              <a:buNone/>
            </a:pPr>
            <a:endParaRPr lang="ar-IQ" sz="4400" dirty="0"/>
          </a:p>
        </p:txBody>
      </p:sp>
    </p:spTree>
    <p:extLst>
      <p:ext uri="{BB962C8B-B14F-4D97-AF65-F5344CB8AC3E}">
        <p14:creationId xmlns:p14="http://schemas.microsoft.com/office/powerpoint/2010/main" val="4214756445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عرض على الشاشة (3:4)‏</PresentationFormat>
  <Paragraphs>14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المحكم والمتشابة </vt:lpstr>
      <vt:lpstr>مفهوم التشابة </vt:lpstr>
      <vt:lpstr>انواع التشابة</vt:lpstr>
      <vt:lpstr>الحكمة من التشابة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المحكم والمتشابة </dc:title>
  <dc:creator>Dell</dc:creator>
  <cp:lastModifiedBy>DR.Ahmed Saker 2O11</cp:lastModifiedBy>
  <cp:revision>2</cp:revision>
  <dcterms:created xsi:type="dcterms:W3CDTF">2026-05-07T07:48:17Z</dcterms:created>
  <dcterms:modified xsi:type="dcterms:W3CDTF">2026-05-07T07:59:27Z</dcterms:modified>
</cp:coreProperties>
</file>