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المكي والمدني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ar-IQ" sz="4400" dirty="0" smtClean="0"/>
              <a:t>يتم معرفة المكي والمدني بعدة طرق</a:t>
            </a:r>
          </a:p>
          <a:p>
            <a:r>
              <a:rPr lang="ar-IQ" sz="4400" dirty="0" smtClean="0"/>
              <a:t>اولا : باعتبار الزمان </a:t>
            </a:r>
          </a:p>
          <a:p>
            <a:r>
              <a:rPr lang="ar-IQ" sz="4400" dirty="0" smtClean="0"/>
              <a:t>ثانيا : باعتبار المكان </a:t>
            </a:r>
          </a:p>
          <a:p>
            <a:r>
              <a:rPr lang="ar-IQ" sz="4400" dirty="0" smtClean="0"/>
              <a:t>ثالثا : باعتبار المخاطب</a:t>
            </a:r>
            <a:endParaRPr lang="ar-IQ" sz="4400" dirty="0"/>
          </a:p>
        </p:txBody>
      </p:sp>
    </p:spTree>
    <p:extLst>
      <p:ext uri="{BB962C8B-B14F-4D97-AF65-F5344CB8AC3E}">
        <p14:creationId xmlns:p14="http://schemas.microsoft.com/office/powerpoint/2010/main" val="3106054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طرق معرفة المكي والمدني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800" dirty="0" smtClean="0"/>
              <a:t>اولا : المنهج السماعي يعتمد على نقل الرواية</a:t>
            </a:r>
          </a:p>
          <a:p>
            <a:r>
              <a:rPr lang="ar-IQ" sz="4800" dirty="0" smtClean="0"/>
              <a:t>ثانيا: القياسي يعتمد على العقل </a:t>
            </a:r>
            <a:endParaRPr lang="ar-IQ" sz="4800" dirty="0"/>
          </a:p>
        </p:txBody>
      </p:sp>
    </p:spTree>
    <p:extLst>
      <p:ext uri="{BB962C8B-B14F-4D97-AF65-F5344CB8AC3E}">
        <p14:creationId xmlns:p14="http://schemas.microsoft.com/office/powerpoint/2010/main" val="75902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فوائد معرفة المكي والمدني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400" dirty="0" smtClean="0"/>
              <a:t>اولا : تمييز الناسخ والمنسوخ </a:t>
            </a:r>
          </a:p>
          <a:p>
            <a:r>
              <a:rPr lang="ar-IQ" sz="4400" dirty="0" smtClean="0"/>
              <a:t>ثانيا :معرفة تاريخ التشريع </a:t>
            </a:r>
          </a:p>
          <a:p>
            <a:r>
              <a:rPr lang="ar-IQ" sz="4400" dirty="0" smtClean="0"/>
              <a:t>ثالثا : وصول القران الكريم الينا سالما من التبديل والتغيير</a:t>
            </a:r>
            <a:endParaRPr lang="ar-IQ" sz="4400" dirty="0"/>
          </a:p>
        </p:txBody>
      </p:sp>
    </p:spTree>
    <p:extLst>
      <p:ext uri="{BB962C8B-B14F-4D97-AF65-F5344CB8AC3E}">
        <p14:creationId xmlns:p14="http://schemas.microsoft.com/office/powerpoint/2010/main" val="750936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ضوابط المكي والمدني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 smtClean="0"/>
              <a:t>اولا : كل سورة فيها الحدود والفرائض مدنية وكل سورة فيها كلا مكية </a:t>
            </a:r>
          </a:p>
          <a:p>
            <a:r>
              <a:rPr lang="ar-IQ" dirty="0" smtClean="0"/>
              <a:t>ثانيا : كل سورة فيها اذن بالجهاد مدنية وكل سورة فيها قصص الانبياء مكية </a:t>
            </a:r>
          </a:p>
          <a:p>
            <a:r>
              <a:rPr lang="ar-IQ" dirty="0" smtClean="0"/>
              <a:t>ثالثا : كل سورة فيها مجادلة </a:t>
            </a:r>
            <a:r>
              <a:rPr lang="ar-IQ" smtClean="0"/>
              <a:t>اهل الكتاب مدنية وكل سورة فيها قصة سيدنا ادم مكية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073725901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عرض على الشاشة (3:4)‏</PresentationFormat>
  <Paragraphs>16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المكي والمدني</vt:lpstr>
      <vt:lpstr>طرق معرفة المكي والمدني</vt:lpstr>
      <vt:lpstr>فوائد معرفة المكي والمدني</vt:lpstr>
      <vt:lpstr>ضوابط المكي والمدني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المكي والمدني</dc:title>
  <dc:creator>Dell</dc:creator>
  <cp:lastModifiedBy>DR.Ahmed Saker 2O11</cp:lastModifiedBy>
  <cp:revision>1</cp:revision>
  <dcterms:created xsi:type="dcterms:W3CDTF">2026-05-07T07:59:38Z</dcterms:created>
  <dcterms:modified xsi:type="dcterms:W3CDTF">2026-05-07T08:09:44Z</dcterms:modified>
</cp:coreProperties>
</file>