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307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20040"/>
            <a:ext cx="11338560" cy="777240"/>
          </a:xfrm>
          <a:prstGeom prst="roundRect">
            <a:avLst/>
          </a:prstGeom>
          <a:solidFill>
            <a:srgbClr val="365BA3"/>
          </a:solidFill>
          <a:ln>
            <a:solidFill>
              <a:srgbClr val="365B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Adding S and ES in English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10972800" cy="1965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77D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277DA1"/>
                </a:solidFill>
              </a:rPr>
              <a:t>1. Adding S / ES to Nouns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Add -s to most singular nouns to make them plural: book → books, car → cars.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Add -es when a noun ends in: s, ss, sh, ch, x, z, o.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  Examples: bus → buses   |   box → boxes   |   watch → watches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3474720"/>
            <a:ext cx="10972800" cy="1965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7650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76508C"/>
                </a:solidFill>
              </a:rPr>
              <a:t>2. Nouns ending in Y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Consonant + y → remove y and add -ies: city → cities, baby → babies.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Vowel + y → add -s only: boy → boys, key → keys.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320040"/>
            <a:ext cx="11338560" cy="777240"/>
          </a:xfrm>
          <a:prstGeom prst="roundRect">
            <a:avLst/>
          </a:prstGeom>
          <a:solidFill>
            <a:srgbClr val="365BA3"/>
          </a:solidFill>
          <a:ln>
            <a:solidFill>
              <a:srgbClr val="365B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>
                <a:solidFill>
                  <a:srgbClr val="FFFFFF"/>
                </a:solidFill>
              </a:rPr>
              <a:t>Adding S and ES with Verbs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94360" y="1325880"/>
            <a:ext cx="10972800" cy="1965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2E7D32"/>
                </a:solidFill>
              </a:rPr>
              <a:t>1. Simple Present: He / She / It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Add -s or -es to the verb with he, she, and it.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  He plays football.   |   She reads a book.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Add -es when the verb ends in: s, sh, ch, x, z, o.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  go → goes   |   watch → watches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3474720"/>
            <a:ext cx="10972800" cy="19659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5C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C65C18"/>
                </a:solidFill>
              </a:rPr>
              <a:t>2. Verbs ending in Y + Common Errors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study → studies (consonant + y)   |   play → plays (vowel + y)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Incorrect: He play football.   ✓ Correct: He plays football.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Practice: She (play / plays) tennis.  |  The box ______  |  He (watch / watches) TV.</a:t>
            </a:r>
          </a:p>
          <a:p>
            <a:pPr>
              <a:spcBef>
                <a:spcPts val="600"/>
              </a:spcBef>
            </a:pPr>
            <a:r>
              <a:rPr sz="1800">
                <a:solidFill>
                  <a:srgbClr val="282828"/>
                </a:solidFill>
              </a:rPr>
              <a:t>• Answers: plays   |   boxes   |   watches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265</Words>
  <Application>Microsoft Office PowerPoint</Application>
  <PresentationFormat>Widescreen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dounia emad</cp:lastModifiedBy>
  <cp:revision>1</cp:revision>
  <dcterms:created xsi:type="dcterms:W3CDTF">2013-01-27T09:14:16Z</dcterms:created>
  <dcterms:modified xsi:type="dcterms:W3CDTF">2026-09-06T16:16:51Z</dcterms:modified>
  <cp:category/>
</cp:coreProperties>
</file>