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307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66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t>🌍 NATIONALITIES &amp; JOBS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25880"/>
            <a:ext cx="5394960" cy="4800600"/>
          </a:xfrm>
          <a:prstGeom prst="round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17920" y="1325880"/>
            <a:ext cx="5394960" cy="4800600"/>
          </a:xfrm>
          <a:prstGeom prst="roundRect">
            <a:avLst/>
          </a:prstGeom>
          <a:solidFill>
            <a:srgbClr val="4CAF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PART 1: NATIONALITIES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57400"/>
            <a:ext cx="4663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</a:defRPr>
            </a:pPr>
            <a:r>
              <a:t>Nationality = The country a person belongs to.</a:t>
            </a:r>
            <a:br/>
            <a:br/>
            <a:r>
              <a:t>Iraq – Iraqi     Egypt – Egyptian</a:t>
            </a:r>
            <a:br/>
            <a:r>
              <a:t>America – American     Britain – British</a:t>
            </a:r>
            <a:br/>
            <a:r>
              <a:t>France – French     Turkey – Turkish</a:t>
            </a:r>
            <a:br/>
            <a:r>
              <a:t>China – Chinese     Japan – Japanese</a:t>
            </a:r>
            <a:br/>
            <a:r>
              <a:t>Spain – Spanish     Italy – Italian</a:t>
            </a:r>
            <a:br/>
            <a:br/>
            <a:r>
              <a:t>Questions:</a:t>
            </a:r>
            <a:br/>
            <a:r>
              <a:t>• What is your nationality?</a:t>
            </a:r>
            <a:br/>
            <a:r>
              <a:t>• Where are you from?</a:t>
            </a:r>
            <a:br/>
            <a:br/>
            <a:r>
              <a:t>Examples: I am Iraqi. / She is Turkish. / He is American.</a:t>
            </a:r>
            <a:br/>
            <a:br/>
            <a:r>
              <a:t>⚠️ Do not use a/an before nationality.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1600200"/>
            <a:ext cx="4663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t>PART 2: JOBS / PROFESSIONS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057400"/>
            <a:ext cx="4663440" cy="37490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0">
                <a:solidFill>
                  <a:srgbClr val="FFFFFF"/>
                </a:solidFill>
              </a:defRPr>
            </a:pPr>
            <a:r>
              <a:t>Job = The work a person does.</a:t>
            </a:r>
            <a:br/>
            <a:br/>
            <a:r>
              <a:t>👩‍🏫 Teacher     👨‍⚕️ Doctor</a:t>
            </a:r>
            <a:br/>
            <a:r>
              <a:t>👷 Engineer     👩‍⚕️ Nurse</a:t>
            </a:r>
            <a:br/>
            <a:r>
              <a:t>🎓 Student      👮 Police officer</a:t>
            </a:r>
            <a:br/>
            <a:r>
              <a:t>👨‍🌾 Farmer       🚗 Driver</a:t>
            </a:r>
            <a:br/>
            <a:r>
              <a:t>⚖️ Lawyer        🦷 Dentist</a:t>
            </a:r>
            <a:br/>
            <a:br/>
            <a:r>
              <a:t>Questions:</a:t>
            </a:r>
            <a:br/>
            <a:r>
              <a:t>• What is your job?</a:t>
            </a:r>
            <a:br/>
            <a:r>
              <a:t>• What do you do?</a:t>
            </a:r>
            <a:br/>
            <a:br/>
            <a:r>
              <a:t>Examples: I am a teacher.</a:t>
            </a:r>
            <a:br/>
            <a:r>
              <a:t>She is an engineer. / He is a doctor.</a:t>
            </a:r>
            <a:br/>
            <a:br/>
            <a:r>
              <a:t>✅ Use a/an before jobs.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5C37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t>✏️ PRACTICE &amp; EXERCISES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17320"/>
            <a:ext cx="3337560" cy="4389120"/>
          </a:xfrm>
          <a:prstGeom prst="roundRect">
            <a:avLst/>
          </a:prstGeom>
          <a:solidFill>
            <a:srgbClr val="FF9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2880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EXERCISE 1 – NATIONALITIES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59" y="2560320"/>
            <a:ext cx="27889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</a:defRPr>
            </a:pPr>
            <a:r>
              <a:t>1. I am from France. I am ________.</a:t>
            </a:r>
            <a:br/>
            <a:r>
              <a:t>2. He is from Japan. He is ________.</a:t>
            </a:r>
            <a:br/>
            <a:r>
              <a:t>3. They are from Iraq. They are ________.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60520" y="1417320"/>
            <a:ext cx="3337560" cy="4389120"/>
          </a:xfrm>
          <a:prstGeom prst="round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389120" y="1691640"/>
            <a:ext cx="2880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EXERCISE 2 – a / 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40" y="2560320"/>
            <a:ext cx="27889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</a:defRPr>
            </a:pPr>
            <a:r>
              <a:t>1. She is ___ teacher. (a / an)</a:t>
            </a:r>
            <a:br/>
            <a:r>
              <a:t>2. He is ___ engineer. (a / an)</a:t>
            </a:r>
            <a:br/>
            <a:r>
              <a:t>3. My sister is ___ doctor. (a / an)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0" y="1417320"/>
            <a:ext cx="3337560" cy="4389120"/>
          </a:xfrm>
          <a:prstGeom prst="roundRect">
            <a:avLst/>
          </a:prstGeom>
          <a:solidFill>
            <a:srgbClr val="E91E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01000" y="1691640"/>
            <a:ext cx="2880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</a:defRPr>
            </a:pPr>
            <a:r>
              <a:t>EXERCISE 3 – WRITE SENTENCES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560320"/>
            <a:ext cx="27889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FFFFFF"/>
                </a:solidFill>
              </a:defRPr>
            </a:pPr>
            <a:r>
              <a:t>1. (Iraq – teacher)</a:t>
            </a:r>
            <a:br/>
            <a:r>
              <a:t>2. (Turkey – doctor)</a:t>
            </a:r>
            <a:br/>
            <a:r>
              <a:t>3. (Egypt – engineer)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608076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</a:defRPr>
            </a:pPr>
            <a:r>
              <a:t>Remember: Nationality → no a/an   |   Job → use a/an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319</Words>
  <Application>Microsoft Office PowerPoint</Application>
  <PresentationFormat>Widescreen</PresentationFormat>
  <Paragraphs>13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dounia emad</cp:lastModifiedBy>
  <cp:revision>1</cp:revision>
  <dcterms:created xsi:type="dcterms:W3CDTF">2013-01-27T09:14:16Z</dcterms:created>
  <dcterms:modified xsi:type="dcterms:W3CDTF">2026-09-06T16:12:14Z</dcterms:modified>
  <cp:category/>
</cp:coreProperties>
</file>