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وزارة التعليم العالي والبحث العلمي </a:t>
            </a:r>
            <a:br>
              <a:rPr lang="ar-IQ" dirty="0" smtClean="0"/>
            </a:br>
            <a:r>
              <a:rPr lang="ar-IQ" dirty="0" smtClean="0"/>
              <a:t>جامعة بغداد </a:t>
            </a:r>
            <a:br>
              <a:rPr lang="ar-IQ" dirty="0" smtClean="0"/>
            </a:br>
            <a:r>
              <a:rPr lang="ar-IQ" dirty="0" smtClean="0"/>
              <a:t>كلية العلوم الاسلامية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IQ" dirty="0" smtClean="0"/>
              <a:t>نزول القران </a:t>
            </a:r>
          </a:p>
          <a:p>
            <a:r>
              <a:rPr lang="ar-IQ" dirty="0" smtClean="0"/>
              <a:t>نعرف النزول في اللغة والاصطلاح </a:t>
            </a:r>
          </a:p>
          <a:p>
            <a:r>
              <a:rPr lang="ar-IQ" dirty="0" smtClean="0"/>
              <a:t>النزول في اللغة يطلق على معنيين </a:t>
            </a:r>
          </a:p>
          <a:p>
            <a:r>
              <a:rPr lang="ar-IQ" dirty="0" smtClean="0"/>
              <a:t>الاول الهبوط من علو </a:t>
            </a:r>
          </a:p>
          <a:p>
            <a:r>
              <a:rPr lang="ar-IQ" dirty="0" smtClean="0"/>
              <a:t>الايواء الى المكان والحلول </a:t>
            </a:r>
            <a:r>
              <a:rPr lang="ar-IQ" dirty="0" err="1" smtClean="0"/>
              <a:t>فية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69882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كيفية نزول القران الكريم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 smtClean="0"/>
              <a:t>اولا : </a:t>
            </a:r>
            <a:r>
              <a:rPr lang="ar-IQ" dirty="0" err="1" smtClean="0"/>
              <a:t>نزولة</a:t>
            </a:r>
            <a:r>
              <a:rPr lang="ar-IQ" dirty="0" smtClean="0"/>
              <a:t> الى اللوح المحفوظ </a:t>
            </a:r>
          </a:p>
          <a:p>
            <a:r>
              <a:rPr lang="ar-IQ" dirty="0" smtClean="0"/>
              <a:t>ثانيا : الى بيت العزة في السماء الدنيا</a:t>
            </a:r>
          </a:p>
          <a:p>
            <a:r>
              <a:rPr lang="ar-IQ" dirty="0" smtClean="0"/>
              <a:t>ثالثا : </a:t>
            </a:r>
            <a:r>
              <a:rPr lang="ar-IQ" dirty="0" err="1" smtClean="0"/>
              <a:t>نزولة</a:t>
            </a:r>
            <a:r>
              <a:rPr lang="ar-IQ" dirty="0" smtClean="0"/>
              <a:t> منجما على قلب النبي في ثلاث وعشرين سنة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1651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 smtClean="0"/>
              <a:t>تعريف النجم في اللغة والاصطلاح</a:t>
            </a:r>
            <a:br>
              <a:rPr lang="ar-IQ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400" dirty="0" smtClean="0"/>
              <a:t>النجم في اللغة يراد به الوقت المضروب </a:t>
            </a:r>
          </a:p>
          <a:p>
            <a:r>
              <a:rPr lang="ar-IQ" sz="4400" dirty="0" smtClean="0"/>
              <a:t>النجم في الاصطلاح يراد به نزل مفرقا بحسب الحوادث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389957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حكمة التنزيل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800" dirty="0" smtClean="0"/>
              <a:t>اولا: تثبيت قلب الرسول علية افضل الصلاة والسلام</a:t>
            </a:r>
          </a:p>
          <a:p>
            <a:r>
              <a:rPr lang="ar-IQ" sz="4800" dirty="0" smtClean="0"/>
              <a:t>ثانيا : التدرج في تربية الامة واعدادها </a:t>
            </a:r>
          </a:p>
          <a:p>
            <a:r>
              <a:rPr lang="ar-IQ" sz="4800" dirty="0" smtClean="0"/>
              <a:t>ثالثا : مسايرة الحوادث</a:t>
            </a:r>
            <a:endParaRPr lang="ar-IQ" sz="4800" dirty="0"/>
          </a:p>
        </p:txBody>
      </p:sp>
    </p:spTree>
    <p:extLst>
      <p:ext uri="{BB962C8B-B14F-4D97-AF65-F5344CB8AC3E}">
        <p14:creationId xmlns:p14="http://schemas.microsoft.com/office/powerpoint/2010/main" val="396852056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عرض على الشاشة (3:4)‏</PresentationFormat>
  <Paragraphs>17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وزارة التعليم العالي والبحث العلمي  جامعة بغداد  كلية العلوم الاسلامية </vt:lpstr>
      <vt:lpstr>كيفية نزول القران الكريم </vt:lpstr>
      <vt:lpstr>تعريف النجم في اللغة والاصطلاح </vt:lpstr>
      <vt:lpstr>حكمة التنزيل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وزارة التعليم العالي والبحث العلمي  جامعة بغداد  كلية العلوم الاسلامية </dc:title>
  <dc:creator>Dell</dc:creator>
  <cp:lastModifiedBy>DR.Ahmed Saker 2O11</cp:lastModifiedBy>
  <cp:revision>1</cp:revision>
  <dcterms:created xsi:type="dcterms:W3CDTF">2026-05-07T07:27:27Z</dcterms:created>
  <dcterms:modified xsi:type="dcterms:W3CDTF">2026-05-07T07:36:50Z</dcterms:modified>
</cp:coreProperties>
</file>