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28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21/11/1447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IQ" dirty="0" smtClean="0"/>
              <a:t>ظاهرة الوحي 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ar-IQ" sz="3600" dirty="0" smtClean="0"/>
              <a:t>مفهوم الوحي في اللغة والاصطلاح</a:t>
            </a:r>
          </a:p>
          <a:p>
            <a:r>
              <a:rPr lang="ar-IQ" sz="3600" dirty="0" smtClean="0"/>
              <a:t>الوحي في اللغة : يراد به الالهام الفطري  </a:t>
            </a:r>
            <a:r>
              <a:rPr lang="ar-IQ" sz="3600" dirty="0" err="1" smtClean="0"/>
              <a:t>للانسان</a:t>
            </a:r>
            <a:r>
              <a:rPr lang="ar-IQ" sz="3600" dirty="0" smtClean="0"/>
              <a:t> كالوحي الى ام موسى </a:t>
            </a:r>
          </a:p>
          <a:p>
            <a:r>
              <a:rPr lang="ar-IQ" sz="3600" dirty="0" smtClean="0"/>
              <a:t>ثانيا : الالهام الغريزي للحيوان كالوحي الى النحل</a:t>
            </a:r>
          </a:p>
          <a:p>
            <a:r>
              <a:rPr lang="ar-IQ" sz="3600" dirty="0" smtClean="0"/>
              <a:t>ثالثا : الاشارة السريعة على سبيل الرمز </a:t>
            </a:r>
            <a:r>
              <a:rPr lang="ar-IQ" sz="3600" dirty="0" err="1" smtClean="0"/>
              <a:t>كايحاء</a:t>
            </a:r>
            <a:r>
              <a:rPr lang="ar-IQ" sz="3600" dirty="0" smtClean="0"/>
              <a:t> زكريا</a:t>
            </a:r>
          </a:p>
          <a:p>
            <a:endParaRPr lang="ar-IQ" sz="3600" dirty="0"/>
          </a:p>
        </p:txBody>
      </p:sp>
    </p:spTree>
    <p:extLst>
      <p:ext uri="{BB962C8B-B14F-4D97-AF65-F5344CB8AC3E}">
        <p14:creationId xmlns:p14="http://schemas.microsoft.com/office/powerpoint/2010/main" val="1182512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مفهوم الوحي في الاصطلاح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4800" dirty="0" smtClean="0"/>
              <a:t>هو ان يعلم الله تعالى من اصطفاه من عبادة كل ما اراد </a:t>
            </a:r>
            <a:r>
              <a:rPr lang="ar-IQ" sz="4800" dirty="0" err="1" smtClean="0"/>
              <a:t>اطلاعة</a:t>
            </a:r>
            <a:r>
              <a:rPr lang="ar-IQ" sz="4800" dirty="0" smtClean="0"/>
              <a:t> علية من الوان العلم والهداية ولكن بطريقة سرية خفية غير معتادة عند البشر</a:t>
            </a:r>
            <a:endParaRPr lang="ar-IQ" sz="4800" dirty="0"/>
          </a:p>
        </p:txBody>
      </p:sp>
    </p:spTree>
    <p:extLst>
      <p:ext uri="{BB962C8B-B14F-4D97-AF65-F5344CB8AC3E}">
        <p14:creationId xmlns:p14="http://schemas.microsoft.com/office/powerpoint/2010/main" val="3333640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كيفيات الوحي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ar-IQ" sz="4800" dirty="0" smtClean="0"/>
              <a:t>ان </a:t>
            </a:r>
            <a:r>
              <a:rPr lang="ar-IQ" sz="4800" dirty="0" err="1" smtClean="0"/>
              <a:t>ياتي</a:t>
            </a:r>
            <a:r>
              <a:rPr lang="ar-IQ" sz="4800" dirty="0" smtClean="0"/>
              <a:t> الى الرسول الكريم على </a:t>
            </a:r>
            <a:r>
              <a:rPr lang="ar-IQ" sz="4800" dirty="0" err="1" smtClean="0"/>
              <a:t>صورتة</a:t>
            </a:r>
            <a:r>
              <a:rPr lang="ar-IQ" sz="4800" dirty="0" smtClean="0"/>
              <a:t> الحقيقة الملكية</a:t>
            </a:r>
          </a:p>
          <a:p>
            <a:r>
              <a:rPr lang="ar-IQ" sz="4800" dirty="0" smtClean="0"/>
              <a:t>ان </a:t>
            </a:r>
            <a:r>
              <a:rPr lang="ar-IQ" sz="4800" dirty="0" err="1" smtClean="0"/>
              <a:t>ياتي</a:t>
            </a:r>
            <a:r>
              <a:rPr lang="ar-IQ" sz="4800" dirty="0" smtClean="0"/>
              <a:t> مثل صلصة الجرس وهو اشدة على الرسول الكريم علية افضل الصلاة والسلام</a:t>
            </a:r>
            <a:endParaRPr lang="ar-IQ" sz="4800" dirty="0"/>
          </a:p>
        </p:txBody>
      </p:sp>
    </p:spTree>
    <p:extLst>
      <p:ext uri="{BB962C8B-B14F-4D97-AF65-F5344CB8AC3E}">
        <p14:creationId xmlns:p14="http://schemas.microsoft.com/office/powerpoint/2010/main" val="400934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انواع الوحي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ar-IQ" sz="4000" dirty="0" smtClean="0"/>
              <a:t>اولا : الوحي ويحصل على طريقتين :</a:t>
            </a:r>
          </a:p>
          <a:p>
            <a:r>
              <a:rPr lang="ar-IQ" sz="4000" dirty="0" smtClean="0"/>
              <a:t>الالهام والنفث في القلب</a:t>
            </a:r>
          </a:p>
          <a:p>
            <a:r>
              <a:rPr lang="ar-IQ" sz="4000" dirty="0" smtClean="0"/>
              <a:t>الرؤيا الصالحة في المنام</a:t>
            </a:r>
          </a:p>
          <a:p>
            <a:r>
              <a:rPr lang="ar-IQ" sz="4000" dirty="0" smtClean="0"/>
              <a:t>ثانيا : من وراء حجاب كما اسمع الله تعالى موسى علية السلام</a:t>
            </a:r>
          </a:p>
          <a:p>
            <a:r>
              <a:rPr lang="ar-IQ" sz="4000" dirty="0" smtClean="0"/>
              <a:t>ثالثا :يرسل رسول من الملائكة وهو جبريل علية السلام</a:t>
            </a:r>
            <a:endParaRPr lang="ar-IQ" sz="4000" dirty="0"/>
          </a:p>
        </p:txBody>
      </p:sp>
    </p:spTree>
    <p:extLst>
      <p:ext uri="{BB962C8B-B14F-4D97-AF65-F5344CB8AC3E}">
        <p14:creationId xmlns:p14="http://schemas.microsoft.com/office/powerpoint/2010/main" val="3265998832"/>
      </p:ext>
    </p:extLst>
  </p:cSld>
  <p:clrMapOvr>
    <a:masterClrMapping/>
  </p:clrMapOvr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</Words>
  <Application>Microsoft Office PowerPoint</Application>
  <PresentationFormat>عرض على الشاشة (3:4)‏</PresentationFormat>
  <Paragraphs>16</Paragraphs>
  <Slides>4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5" baseType="lpstr">
      <vt:lpstr>سمة Office</vt:lpstr>
      <vt:lpstr>ظاهرة الوحي </vt:lpstr>
      <vt:lpstr>مفهوم الوحي في الاصطلاح</vt:lpstr>
      <vt:lpstr>كيفيات الوحي</vt:lpstr>
      <vt:lpstr>انواع الوحي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ظاهرة الوحي </dc:title>
  <dc:creator>Dell</dc:creator>
  <cp:lastModifiedBy>DR.Ahmed Saker 2O11</cp:lastModifiedBy>
  <cp:revision>2</cp:revision>
  <dcterms:created xsi:type="dcterms:W3CDTF">2026-05-07T07:37:05Z</dcterms:created>
  <dcterms:modified xsi:type="dcterms:W3CDTF">2026-05-07T07:48:01Z</dcterms:modified>
</cp:coreProperties>
</file>