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28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IQ" dirty="0" smtClean="0"/>
              <a:t>وزارة التعليم العالي والبحث العلمي </a:t>
            </a:r>
            <a:br>
              <a:rPr lang="ar-IQ" dirty="0" smtClean="0"/>
            </a:br>
            <a:r>
              <a:rPr lang="ar-IQ" dirty="0" smtClean="0"/>
              <a:t>جامعة بغداد</a:t>
            </a:r>
            <a:br>
              <a:rPr lang="ar-IQ" dirty="0" smtClean="0"/>
            </a:br>
            <a:r>
              <a:rPr lang="ar-IQ" dirty="0" smtClean="0"/>
              <a:t> كلية العلوم الاسلامية </a:t>
            </a:r>
            <a:br>
              <a:rPr lang="ar-IQ" dirty="0" smtClean="0"/>
            </a:b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IQ" dirty="0" smtClean="0"/>
              <a:t>المحاضرة الاولى التعريف بعلوم القران ومعرفة مفهومه بالصورة المركبة والصورة المنفردة</a:t>
            </a:r>
          </a:p>
          <a:p>
            <a:r>
              <a:rPr lang="ar-IQ" dirty="0" smtClean="0"/>
              <a:t>علوم القران بالصورة المنفردة </a:t>
            </a:r>
          </a:p>
          <a:p>
            <a:r>
              <a:rPr lang="ar-IQ" dirty="0" smtClean="0"/>
              <a:t>العلم لغة يراد به الفهم والادراك والمعرفة</a:t>
            </a:r>
          </a:p>
          <a:p>
            <a:r>
              <a:rPr lang="ar-IQ" dirty="0" smtClean="0"/>
              <a:t>العلم اصطلاحا الاعتقاد الجازم المطابق للواقع </a:t>
            </a: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764893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dirty="0" smtClean="0"/>
              <a:t>تعريف علوم القران بالصورة المركبة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IQ" sz="4400" dirty="0" smtClean="0"/>
              <a:t>هو المباحث الكلية التي تتعلق بالقران الكريم من ناحية نزوله وترتيبه وجمعه وكتابته </a:t>
            </a:r>
            <a:r>
              <a:rPr lang="ar-IQ" sz="4400" dirty="0" err="1" smtClean="0"/>
              <a:t>وتفسيرة</a:t>
            </a:r>
            <a:r>
              <a:rPr lang="ar-IQ" sz="4400" dirty="0" smtClean="0"/>
              <a:t> واعجازة وناسخة ومنسوخة وغير ذلك</a:t>
            </a:r>
            <a:endParaRPr lang="ar-IQ" sz="4400" dirty="0"/>
          </a:p>
        </p:txBody>
      </p:sp>
    </p:spTree>
    <p:extLst>
      <p:ext uri="{BB962C8B-B14F-4D97-AF65-F5344CB8AC3E}">
        <p14:creationId xmlns:p14="http://schemas.microsoft.com/office/powerpoint/2010/main" val="4009524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dirty="0" smtClean="0"/>
              <a:t>تسميات القران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IQ" dirty="0" smtClean="0"/>
              <a:t>للقران الكريم تسميات متعددة منها </a:t>
            </a:r>
          </a:p>
          <a:p>
            <a:r>
              <a:rPr lang="ar-IQ" dirty="0" smtClean="0"/>
              <a:t>القران </a:t>
            </a:r>
          </a:p>
          <a:p>
            <a:r>
              <a:rPr lang="ar-IQ" dirty="0" smtClean="0"/>
              <a:t>الكتاب</a:t>
            </a:r>
          </a:p>
          <a:p>
            <a:r>
              <a:rPr lang="ar-IQ" dirty="0" smtClean="0"/>
              <a:t>الفرقان</a:t>
            </a:r>
          </a:p>
          <a:p>
            <a:r>
              <a:rPr lang="ar-IQ" dirty="0" smtClean="0"/>
              <a:t>الذكر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69948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dirty="0" err="1" smtClean="0"/>
              <a:t>نشاة</a:t>
            </a:r>
            <a:r>
              <a:rPr lang="ar-IQ" dirty="0" smtClean="0"/>
              <a:t> علوم القران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IQ" dirty="0" smtClean="0"/>
              <a:t>نشا علوم القران في المراحل التالية </a:t>
            </a:r>
          </a:p>
          <a:p>
            <a:r>
              <a:rPr lang="ar-IQ" dirty="0" smtClean="0"/>
              <a:t>مرحلة ما قبل التدوين : </a:t>
            </a:r>
            <a:r>
              <a:rPr lang="ar-IQ" dirty="0" err="1" smtClean="0"/>
              <a:t>بدات</a:t>
            </a:r>
            <a:r>
              <a:rPr lang="ar-IQ" dirty="0" smtClean="0"/>
              <a:t> هذه المرحلة بالملحوظات المتصلة بالقران الكريم </a:t>
            </a:r>
          </a:p>
          <a:p>
            <a:r>
              <a:rPr lang="ar-IQ" dirty="0" smtClean="0"/>
              <a:t>مرحلة التدوين </a:t>
            </a:r>
            <a:r>
              <a:rPr lang="ar-IQ" dirty="0" err="1" smtClean="0"/>
              <a:t>بدات</a:t>
            </a:r>
            <a:r>
              <a:rPr lang="ar-IQ" dirty="0" smtClean="0"/>
              <a:t> </a:t>
            </a:r>
            <a:r>
              <a:rPr lang="ar-IQ" dirty="0" err="1" smtClean="0"/>
              <a:t>هذة</a:t>
            </a:r>
            <a:r>
              <a:rPr lang="ar-IQ" dirty="0" smtClean="0"/>
              <a:t> المرحلة في اواخر القرن الهجري الاول ومطلع القرن الثاني   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335394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dirty="0" smtClean="0"/>
              <a:t>المؤلفات في علوم القران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IQ" dirty="0" smtClean="0"/>
              <a:t>الاتقان في علوم القران للسيوطي ت911ه</a:t>
            </a:r>
          </a:p>
          <a:p>
            <a:r>
              <a:rPr lang="ar-IQ" dirty="0" smtClean="0"/>
              <a:t>مناهل العرفان في علوم القران للزركشي ت794ه</a:t>
            </a:r>
          </a:p>
          <a:p>
            <a:r>
              <a:rPr lang="ar-IQ" dirty="0" smtClean="0"/>
              <a:t>مناهل </a:t>
            </a:r>
            <a:r>
              <a:rPr lang="ar-IQ" smtClean="0"/>
              <a:t>العرفان للزرقاني</a:t>
            </a:r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545949056"/>
      </p:ext>
    </p:extLst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122</Words>
  <Application>Microsoft Office PowerPoint</Application>
  <PresentationFormat>عرض على الشاشة (3:4)‏</PresentationFormat>
  <Paragraphs>21</Paragraphs>
  <Slides>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سمة Office</vt:lpstr>
      <vt:lpstr>وزارة التعليم العالي والبحث العلمي  جامعة بغداد  كلية العلوم الاسلامية  </vt:lpstr>
      <vt:lpstr>تعريف علوم القران بالصورة المركبة </vt:lpstr>
      <vt:lpstr>تسميات القران </vt:lpstr>
      <vt:lpstr>نشاة علوم القران </vt:lpstr>
      <vt:lpstr>المؤلفات في علوم القران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وزارة التعليم العالي والبحث العلمي  جامعة بغداد  كلية العلوم الاسلامية</dc:title>
  <dc:creator>Dell</dc:creator>
  <cp:lastModifiedBy>DR.Ahmed Saker 2O11</cp:lastModifiedBy>
  <cp:revision>3</cp:revision>
  <dcterms:created xsi:type="dcterms:W3CDTF">2026-05-07T06:29:02Z</dcterms:created>
  <dcterms:modified xsi:type="dcterms:W3CDTF">2026-05-07T07:26:51Z</dcterms:modified>
</cp:coreProperties>
</file>