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9" d="100"/>
          <a:sy n="89" d="100"/>
        </p:scale>
        <p:origin x="-1258" y="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054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17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61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26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28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624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620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1966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68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742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537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81EB9-EACD-49B2-B8CA-C04D85BFFB67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59AA9-AA49-48BB-B0DA-6D55D85130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62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rtl="1"/>
            <a:r>
              <a:rPr lang="ar-IQ" dirty="0" smtClean="0"/>
              <a:t>قسم الفلسفة </a:t>
            </a:r>
            <a:br>
              <a:rPr lang="ar-IQ" dirty="0" smtClean="0"/>
            </a:br>
            <a:r>
              <a:rPr lang="ar-IQ" dirty="0" smtClean="0"/>
              <a:t>علم الكلام / الالهيات</a:t>
            </a:r>
            <a:endParaRPr lang="en-US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ar-IQ" sz="3600" dirty="0" smtClean="0">
                <a:solidFill>
                  <a:schemeClr val="tx1"/>
                </a:solidFill>
              </a:rPr>
              <a:t>م . د </a:t>
            </a:r>
          </a:p>
          <a:p>
            <a:r>
              <a:rPr lang="ar-IQ" sz="3600" dirty="0" smtClean="0">
                <a:solidFill>
                  <a:schemeClr val="tx1"/>
                </a:solidFill>
              </a:rPr>
              <a:t>ريا خالد ناجي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8568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IQ" dirty="0" smtClean="0"/>
              <a:t>تعريف علم اصول الدين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ar-IQ" dirty="0" smtClean="0"/>
          </a:p>
          <a:p>
            <a:pPr algn="r" rtl="1"/>
            <a:endParaRPr lang="ar-IQ" dirty="0"/>
          </a:p>
          <a:p>
            <a:pPr algn="r" rtl="1"/>
            <a:r>
              <a:rPr lang="ar-IQ" dirty="0" smtClean="0"/>
              <a:t>هو مركب من كلمتين (اصول) و (الدين) </a:t>
            </a:r>
          </a:p>
          <a:p>
            <a:pPr algn="r" rtl="1"/>
            <a:r>
              <a:rPr lang="ar-IQ" dirty="0" smtClean="0"/>
              <a:t>اصول: هي جمع اصل. وهو الاساس الي يشيد عليه البناء.</a:t>
            </a:r>
          </a:p>
          <a:p>
            <a:pPr algn="r" rtl="1"/>
            <a:r>
              <a:rPr lang="ar-IQ" dirty="0" smtClean="0"/>
              <a:t>الين: اسم علم يطلق على كل يتعبد الله به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34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IQ" dirty="0" smtClean="0"/>
              <a:t>اسماء هذا العلم واسبابه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ar-IQ" sz="2000" b="1" dirty="0" smtClean="0"/>
              <a:t>سمي هذا العلم بأسماء عديدة:</a:t>
            </a:r>
          </a:p>
          <a:p>
            <a:pPr algn="r" rtl="1"/>
            <a:r>
              <a:rPr lang="ar-IQ" sz="2000" b="1" dirty="0" smtClean="0"/>
              <a:t>الفقه الاكبر: سماه بهذا الاسم الامام ابو حنيفة في كتابه (الفقه الاكبر)</a:t>
            </a:r>
          </a:p>
          <a:p>
            <a:pPr algn="r" rtl="1"/>
            <a:r>
              <a:rPr lang="ar-IQ" sz="2000" b="1" dirty="0" smtClean="0"/>
              <a:t>علم النظر والاستدلال : سمية بها الاسم </a:t>
            </a:r>
            <a:r>
              <a:rPr lang="ar-IQ" sz="2000" b="1" dirty="0" err="1" smtClean="0"/>
              <a:t>لانه</a:t>
            </a:r>
            <a:r>
              <a:rPr lang="ar-IQ" sz="2000" b="1" dirty="0" smtClean="0"/>
              <a:t> يعتمد في منهجه عل الاستدلال</a:t>
            </a:r>
          </a:p>
          <a:p>
            <a:pPr algn="r" rtl="1"/>
            <a:r>
              <a:rPr lang="ar-IQ" sz="2800" dirty="0" smtClean="0"/>
              <a:t>علم العقائد: سمية </a:t>
            </a:r>
            <a:r>
              <a:rPr lang="ar-IQ" sz="2800" dirty="0" err="1" smtClean="0"/>
              <a:t>لانه</a:t>
            </a:r>
            <a:r>
              <a:rPr lang="ar-IQ" sz="2800" dirty="0" smtClean="0"/>
              <a:t> يبحث في العقائد الدينية</a:t>
            </a:r>
          </a:p>
          <a:p>
            <a:pPr algn="r" rtl="1"/>
            <a:r>
              <a:rPr lang="ar-IQ" sz="2800" dirty="0" smtClean="0"/>
              <a:t>علم الكلام : سمية بها الاسم </a:t>
            </a:r>
            <a:r>
              <a:rPr lang="ar-IQ" sz="2800" dirty="0" err="1" smtClean="0"/>
              <a:t>لانه</a:t>
            </a:r>
            <a:r>
              <a:rPr lang="ar-IQ" sz="2800" dirty="0" smtClean="0"/>
              <a:t> اهتم في : 1) مسائل الخلاف</a:t>
            </a:r>
          </a:p>
          <a:p>
            <a:pPr algn="r" rtl="1"/>
            <a:r>
              <a:rPr lang="ar-IQ" sz="2800" dirty="0" smtClean="0"/>
              <a:t>2) حل اوجه الاسباب</a:t>
            </a:r>
          </a:p>
          <a:p>
            <a:pPr algn="r" rtl="1"/>
            <a:r>
              <a:rPr lang="ar-IQ" sz="2800" dirty="0" smtClean="0"/>
              <a:t>3) يتحقق من المباحث</a:t>
            </a:r>
          </a:p>
          <a:p>
            <a:pPr algn="r" rtl="1"/>
            <a:r>
              <a:rPr lang="ar-IQ" sz="2800" dirty="0" smtClean="0"/>
              <a:t>علم اصول الدين: </a:t>
            </a:r>
          </a:p>
          <a:p>
            <a:pPr algn="r" rtl="1"/>
            <a:endParaRPr lang="ar-IQ" dirty="0"/>
          </a:p>
          <a:p>
            <a:pPr algn="r" rtl="1"/>
            <a:endParaRPr lang="ar-IQ" dirty="0" smtClean="0"/>
          </a:p>
          <a:p>
            <a:pPr algn="r" rtl="1"/>
            <a:endParaRPr lang="ar-IQ" dirty="0"/>
          </a:p>
          <a:p>
            <a:pPr algn="r" rtl="1"/>
            <a:endParaRPr lang="ar-IQ" dirty="0" smtClean="0"/>
          </a:p>
          <a:p>
            <a:pPr algn="r" rtl="1"/>
            <a:endParaRPr lang="ar-IQ" dirty="0"/>
          </a:p>
          <a:p>
            <a:pPr algn="r" rtl="1"/>
            <a:endParaRPr lang="ar-IQ" dirty="0" smtClean="0"/>
          </a:p>
          <a:p>
            <a:pPr algn="r" rtl="1"/>
            <a:endParaRPr lang="ar-IQ" dirty="0"/>
          </a:p>
          <a:p>
            <a:pPr algn="r" rtl="1"/>
            <a:endParaRPr lang="ar-IQ" dirty="0" smtClean="0"/>
          </a:p>
          <a:p>
            <a:pPr algn="r" rtl="1"/>
            <a:endParaRPr lang="ar-IQ" dirty="0"/>
          </a:p>
          <a:p>
            <a:pPr algn="r" rtl="1"/>
            <a:endParaRPr lang="ar-IQ" dirty="0" smtClean="0"/>
          </a:p>
          <a:p>
            <a:pPr algn="r" rtl="1"/>
            <a:endParaRPr lang="ar-IQ" dirty="0"/>
          </a:p>
          <a:p>
            <a:pPr marL="0" indent="0" algn="r" rtl="1">
              <a:buNone/>
            </a:pPr>
            <a:endParaRPr lang="ar-IQ" dirty="0" smtClean="0"/>
          </a:p>
        </p:txBody>
      </p:sp>
    </p:spTree>
    <p:extLst>
      <p:ext uri="{BB962C8B-B14F-4D97-AF65-F5344CB8AC3E}">
        <p14:creationId xmlns:p14="http://schemas.microsoft.com/office/powerpoint/2010/main" val="416275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IQ" dirty="0" smtClean="0"/>
              <a:t>تاريخ علم اصول الدين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ar-IQ" dirty="0" smtClean="0"/>
          </a:p>
          <a:p>
            <a:pPr algn="r" rtl="1"/>
            <a:r>
              <a:rPr lang="ar-IQ" dirty="0" smtClean="0"/>
              <a:t>ان ها العلم كان معروفا قبل الاسلام عند الامم. </a:t>
            </a:r>
          </a:p>
          <a:p>
            <a:pPr algn="r" rtl="1"/>
            <a:r>
              <a:rPr lang="ar-IQ" dirty="0" smtClean="0"/>
              <a:t>كان القائمون يأمرون بحفظه وتأييده</a:t>
            </a:r>
          </a:p>
          <a:p>
            <a:pPr algn="r" rtl="1"/>
            <a:r>
              <a:rPr lang="ar-IQ" dirty="0" smtClean="0"/>
              <a:t>جاء القران فنهج في بيان الدين عامة والعقائد خاصة</a:t>
            </a:r>
          </a:p>
          <a:p>
            <a:pPr marL="0" indent="0" algn="r" rtl="1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649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rtl="1"/>
            <a:r>
              <a:rPr lang="ar-IQ" dirty="0" smtClean="0"/>
              <a:t>اصول الدين الاسلامي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IQ" dirty="0" smtClean="0"/>
              <a:t>الاصول عند اهل السنة: </a:t>
            </a:r>
          </a:p>
          <a:p>
            <a:pPr algn="r" rtl="1"/>
            <a:r>
              <a:rPr lang="ar-IQ" dirty="0" smtClean="0"/>
              <a:t>1- الايمان بالله</a:t>
            </a:r>
          </a:p>
          <a:p>
            <a:pPr algn="r" rtl="1"/>
            <a:r>
              <a:rPr lang="ar-IQ" dirty="0" smtClean="0"/>
              <a:t>2- الايمان بالملائكة</a:t>
            </a:r>
          </a:p>
          <a:p>
            <a:pPr algn="r" rtl="1"/>
            <a:r>
              <a:rPr lang="ar-IQ" dirty="0" smtClean="0"/>
              <a:t>3- الايمان بالكتب السماوية</a:t>
            </a:r>
          </a:p>
          <a:p>
            <a:pPr algn="r" rtl="1"/>
            <a:r>
              <a:rPr lang="ar-IQ" dirty="0" smtClean="0"/>
              <a:t>4- الايمان بالرسل</a:t>
            </a:r>
          </a:p>
          <a:p>
            <a:pPr algn="r" rtl="1"/>
            <a:r>
              <a:rPr lang="ar-IQ" dirty="0" smtClean="0"/>
              <a:t>5- الايمان باليوم الاخر</a:t>
            </a:r>
          </a:p>
          <a:p>
            <a:pPr algn="r" rtl="1"/>
            <a:r>
              <a:rPr lang="ar-IQ" dirty="0" smtClean="0"/>
              <a:t>6- الايمان بالقدر خيره وشره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7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اصول الدين الاسلامي</a:t>
            </a:r>
            <a:endParaRPr lang="en-US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ar-IQ" dirty="0" smtClean="0"/>
              <a:t>الشيعة الامامية: </a:t>
            </a:r>
          </a:p>
          <a:p>
            <a:pPr algn="r" rtl="1"/>
            <a:r>
              <a:rPr lang="ar-IQ" dirty="0" smtClean="0"/>
              <a:t>1- التوحيد</a:t>
            </a:r>
          </a:p>
          <a:p>
            <a:pPr algn="r" rtl="1"/>
            <a:r>
              <a:rPr lang="ar-IQ" dirty="0" smtClean="0"/>
              <a:t>2- العدل</a:t>
            </a:r>
          </a:p>
          <a:p>
            <a:pPr algn="r" rtl="1"/>
            <a:r>
              <a:rPr lang="ar-IQ" dirty="0" smtClean="0"/>
              <a:t>3- النبوة </a:t>
            </a:r>
          </a:p>
          <a:p>
            <a:pPr algn="r" rtl="1"/>
            <a:r>
              <a:rPr lang="ar-IQ" dirty="0" smtClean="0"/>
              <a:t>4- الامامية</a:t>
            </a:r>
          </a:p>
          <a:p>
            <a:pPr algn="r" rtl="1"/>
            <a:r>
              <a:rPr lang="ar-IQ" dirty="0" smtClean="0"/>
              <a:t>5- </a:t>
            </a:r>
            <a:r>
              <a:rPr lang="ar-IQ" smtClean="0"/>
              <a:t>الميعد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99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</TotalTime>
  <Words>195</Words>
  <Application>Microsoft Office PowerPoint</Application>
  <PresentationFormat>عرض على الشاشة (3:4)‏</PresentationFormat>
  <Paragraphs>48</Paragraphs>
  <Slides>6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7" baseType="lpstr">
      <vt:lpstr>نسق Office</vt:lpstr>
      <vt:lpstr>قسم الفلسفة  علم الكلام / الالهيات</vt:lpstr>
      <vt:lpstr>تعريف علم اصول الدين</vt:lpstr>
      <vt:lpstr>اسماء هذا العلم واسبابه</vt:lpstr>
      <vt:lpstr>تاريخ علم اصول الدين</vt:lpstr>
      <vt:lpstr>اصول الدين الاسلامي</vt:lpstr>
      <vt:lpstr>اصول الدين الاسلامي</vt:lpstr>
    </vt:vector>
  </TitlesOfParts>
  <Company>DR.Ahmed Saker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قسم الفلسفة  علم الكلام / الالهيات</dc:title>
  <dc:creator>Windows User</dc:creator>
  <cp:lastModifiedBy>BGD</cp:lastModifiedBy>
  <cp:revision>4</cp:revision>
  <dcterms:created xsi:type="dcterms:W3CDTF">2026-09-08T12:56:39Z</dcterms:created>
  <dcterms:modified xsi:type="dcterms:W3CDTF">2026-09-09T16:20:45Z</dcterms:modified>
</cp:coreProperties>
</file>