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. الاء محمد جوهر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قسم اللغة العربية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حقوق الانسان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المرحلى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الاولى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r>
              <a:rPr lang="ar-IQ" sz="2400" dirty="0" smtClean="0">
                <a:cs typeface="Simple Bold Jut Out" pitchFamily="2" charset="-78"/>
              </a:rPr>
              <a:t>التعريف </a:t>
            </a:r>
            <a:r>
              <a:rPr lang="ar-IQ" sz="2400" dirty="0" smtClean="0">
                <a:cs typeface="Simple Bold Jut Out" pitchFamily="2" charset="-78"/>
              </a:rPr>
              <a:t>ب</a:t>
            </a:r>
            <a:r>
              <a:rPr lang="ar-IQ" sz="2400" dirty="0" smtClean="0">
                <a:cs typeface="Simple Bold Jut Out" pitchFamily="2" charset="-78"/>
              </a:rPr>
              <a:t>أهمية شرعية حقوق الانسان.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مفهوم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حقوق الانسان وأهميتها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في الفكر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     الانساني.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التعرّف على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أهمية شرعية حقوق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الانسان</a:t>
            </a:r>
          </a:p>
          <a:p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مفهوم الشرعة الدولية لحقوق </a:t>
            </a:r>
            <a:r>
              <a:rPr lang="ar-IQ" sz="4000" dirty="0" smtClean="0">
                <a:cs typeface="Simple Bold Jut Out" pitchFamily="2" charset="-78"/>
              </a:rPr>
              <a:t>الإنسان</a:t>
            </a:r>
            <a:br>
              <a:rPr lang="ar-IQ" sz="4000" dirty="0" smtClean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/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تُعد الشرعة الدولية إطارًا قانونيًا لحماية حقوق الإنسان وحرياته.</a:t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تنظم الحقوق والحريات على المستوى الدولي.</a:t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تهدف إلى ضمان احترام كرامة الإنسان وحمايته.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مكونات الشرعة الدولية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 smtClean="0">
                <a:cs typeface="Simple Bold Jut Out" pitchFamily="2" charset="-78"/>
              </a:rPr>
              <a:t>تتكون </a:t>
            </a:r>
            <a:r>
              <a:rPr lang="ar-IQ" sz="2400" dirty="0">
                <a:cs typeface="Simple Bold Jut Out" pitchFamily="2" charset="-78"/>
              </a:rPr>
              <a:t>الشرعة الدولية لحقو</a:t>
            </a:r>
          </a:p>
          <a:p>
            <a:r>
              <a:rPr lang="ar-IQ" sz="2400" dirty="0">
                <a:cs typeface="Simple Bold Jut Out" pitchFamily="2" charset="-78"/>
              </a:rPr>
              <a:t>الإعلان العالمي لحقوق الإنسان.</a:t>
            </a:r>
          </a:p>
          <a:p>
            <a:r>
              <a:rPr lang="ar-IQ" sz="2400" dirty="0">
                <a:cs typeface="Simple Bold Jut Out" pitchFamily="2" charset="-78"/>
              </a:rPr>
              <a:t>العهد الدولي للحقوق المدنية والسياسية لعام 1966.</a:t>
            </a:r>
          </a:p>
          <a:p>
            <a:r>
              <a:rPr lang="ar-IQ" sz="2400" dirty="0">
                <a:cs typeface="Simple Bold Jut Out" pitchFamily="2" charset="-78"/>
              </a:rPr>
              <a:t>العهد الدولي الخاص بالحقوق الاقتصادية والاجتماعية والثقافية لعام 1966.</a:t>
            </a:r>
          </a:p>
          <a:p>
            <a:endParaRPr lang="ar-IQ" sz="2400" dirty="0" smtClean="0">
              <a:cs typeface="Simple Bold Jut Out" pitchFamily="2" charset="-78"/>
            </a:endParaRP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864290" y="1035697"/>
            <a:ext cx="2715208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أهمية الشرعية الدولية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 smtClean="0">
                <a:cs typeface="Simple Bold Jut Out" pitchFamily="2" charset="-78"/>
              </a:rPr>
              <a:t>تؤكد </a:t>
            </a:r>
            <a:r>
              <a:rPr lang="ar-IQ" sz="2400" dirty="0">
                <a:cs typeface="Simple Bold Jut Out" pitchFamily="2" charset="-78"/>
              </a:rPr>
              <a:t>على حماية الحقوق والحريات الأساسية للإنسان.</a:t>
            </a:r>
          </a:p>
          <a:p>
            <a:r>
              <a:rPr lang="ar-IQ" sz="2400" dirty="0">
                <a:cs typeface="Simple Bold Jut Out" pitchFamily="2" charset="-78"/>
              </a:rPr>
              <a:t>تشمل الحقوق المدنية والسياسية.</a:t>
            </a:r>
          </a:p>
          <a:p>
            <a:r>
              <a:rPr lang="ar-IQ" sz="2400" dirty="0">
                <a:cs typeface="Simple Bold Jut Out" pitchFamily="2" charset="-78"/>
              </a:rPr>
              <a:t>تشمل كذلك الحقوق الاقتصادية والاجتماعية والثقافية.</a:t>
            </a:r>
          </a:p>
          <a:p>
            <a:r>
              <a:rPr lang="ar-IQ" sz="2400" dirty="0">
                <a:cs typeface="Simple Bold Jut Out" pitchFamily="2" charset="-78"/>
              </a:rPr>
              <a:t>تمثل أساسًا دوليًا لتعزيز وحماية حقوق الإنسان</a:t>
            </a:r>
            <a:endParaRPr lang="ar-IQ" sz="2400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134</TotalTime>
  <Words>134</Words>
  <Application>Microsoft Office PowerPoint</Application>
  <PresentationFormat>مخصص</PresentationFormat>
  <Paragraphs>28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واجهة</vt:lpstr>
      <vt:lpstr>عرض تقديمي في PowerPoint</vt:lpstr>
      <vt:lpstr>عرض تقديمي في PowerPoint</vt:lpstr>
      <vt:lpstr>عرض تقديمي في PowerPoint</vt:lpstr>
      <vt:lpstr>مفهوم الشرعة الدولية لحقوق الإنسان  تُعد الشرعة الدولية إطارًا قانونيًا لحماية حقوق الإنسان وحرياته. تنظم الحقوق والحريات على المستوى الدولي. تهدف إلى ضمان احترام كرامة الإنسان وحمايته.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19</cp:revision>
  <dcterms:created xsi:type="dcterms:W3CDTF">2026-09-13T12:42:28Z</dcterms:created>
  <dcterms:modified xsi:type="dcterms:W3CDTF">2026-09-14T20:16:40Z</dcterms:modified>
</cp:coreProperties>
</file>